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79" r:id="rId6"/>
    <p:sldId id="280" r:id="rId7"/>
    <p:sldId id="262" r:id="rId8"/>
    <p:sldId id="276" r:id="rId9"/>
    <p:sldId id="281" r:id="rId10"/>
    <p:sldId id="282" r:id="rId11"/>
    <p:sldId id="284" r:id="rId12"/>
    <p:sldId id="285" r:id="rId13"/>
    <p:sldId id="283" r:id="rId14"/>
    <p:sldId id="28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8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42F79D-7473-4BA9-B4B6-0C24C53F1DD7}" type="datetimeFigureOut">
              <a:rPr lang="sk-SK" smtClean="0"/>
              <a:pPr/>
              <a:t>21. 9. 2014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4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najlepsiepredeti.sk/archives/189-Ovocie-a-zelenin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5976" y="3200400"/>
            <a:ext cx="4464496" cy="1600200"/>
          </a:xfrm>
        </p:spPr>
        <p:txBody>
          <a:bodyPr/>
          <a:lstStyle/>
          <a:p>
            <a:r>
              <a:rPr lang="sk-SK" dirty="0" smtClean="0"/>
              <a:t>Mgr. Denisa Skokanová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Denná téma:</a:t>
            </a:r>
            <a:br>
              <a:rPr lang="sk-SK" dirty="0" smtClean="0"/>
            </a:br>
            <a:r>
              <a:rPr lang="sk-SK" dirty="0" smtClean="0"/>
              <a:t>ZELENINA A OVOCIE</a:t>
            </a:r>
            <a:endParaRPr lang="sk-SK" dirty="0"/>
          </a:p>
        </p:txBody>
      </p:sp>
      <p:pic>
        <p:nvPicPr>
          <p:cNvPr id="15362" name="Picture 2" descr="https://encrypted-tbn0.gstatic.com/images?q=tbn:ANd9GcSjdCYrWXvNVc_-3eky4VPG6wsG-K5xKC_-_e2xusmVIjQDoT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24847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692696"/>
            <a:ext cx="4841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PREČO PESTUJEME ZELENINU A OVOCIE?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83568" y="1268760"/>
            <a:ext cx="5394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 smtClean="0"/>
              <a:t> pretože sú zdravé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obsahujú veľa vitamínov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pomáhajú nášmu brušku, aby lepšie pracovalo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sú chutné a šťavnaté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práca v záhradke nás udržiava FIT</a:t>
            </a:r>
            <a:endParaRPr lang="sk-SK" sz="2400" dirty="0"/>
          </a:p>
        </p:txBody>
      </p:sp>
      <p:pic>
        <p:nvPicPr>
          <p:cNvPr id="1026" name="Picture 2" descr="https://encrypted-tbn0.gstatic.com/images?q=tbn:ANd9GcRCN-fr4a-6zROJfxEfZtDQF0a21yajCLZqsIAw1Bbb2jX_IsFY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266950" cy="1790701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TEhUUExQWFhUXGBwbGRgYGB0dHxweHBsaISIgHCAgHyohHCElGxwcITEiJSksLi4vHh8zODMsOCguLiwBCgoKDg0OGxAQGywkICUuLC4sNC4vLCw0LywvLCwsLCw0LCwsLCwsLC8sLCwsNCwsLCwsLCwsLCwsLCwsLCwsLP/AABEIALQA8AMBEQACEQEDEQH/xAAcAAABBQEBAQAAAAAAAAAAAAAFAAMEBgcCAQj/xABEEAACAgAEBAQEBAMFBgQHAAABAgMRAAQSIQUTMUEGIlFhMkJxgQcUI5FSobEVM2KCwSRDktHT8FNUk+EWFzREcqLS/8QAGgEAAgMBAQAAAAAAAAAAAAAABAUAAgMBBv/EADYRAAEEAQMCAwYFBAIDAQAAAAEAAgMRBBIhMUFRE2FxBSKBkaHBFDKx0fAVQuHxI1IkM3KC/9oADAMBAAIRAxEAPwDccRRLEUSxFEsRRLEUTEecjZ2jDoXX4kDAsPqOo64iifxFEsRRLEUSxFFxFKrbqwajRo3uO2Iou8RRLEUVW8V+MlyjiNYjM9a3UMF0r+xtjRpfY2RteMs7Y61dVRzw1Gp+NZdIVneVEhYAh2YAHV03PrjZXUyKVWUMpDKRYINgg9wcRRd4iiWIoliKKFneLwROkcs0aPJ8CswBb6DvucRRTcRRLEUSxFFzLIFBZiAoFkk0AB3OIoo3DOJQ5hBJBIkqHbUhBFj6Yiil4iiWIoliKJYiiWIoliKJYiiWIoliKKicd/FHJRc9EZ3ljVwpCMUMi7aQ9UTqIGOahdWpYulmXCpBlZBnUa5YGuZwbMoJuUP7sDYvoawthyX+J73DuEHBO6Ql3Q8fuvodTYsdMM0YvcRRcySBQWYgAAkk9AB3OIos88R/iHlp4HgyM+rMyMsSUCDUhouljzaVDGx7YpI8MaXHouE0ED8BZnLZTOmLKswTmDLzgn9N5CrFXQ9mVlKEd9SntgHEnkJDZP7gSO+yzY7oVsOGK1XjHb1xFFkfFhyS0/EVeEzsajjPMldivRNNBFRQvmveh0wuOG58viTO2HAH3Kw8Il2pxVN4dxg5gQpmNIhgGmJJQANcu7E3saApfQMcUzHuEWgE/DmgqSOpukfRax+GkpjWXKn4I9LxD+FJNVp9FdTXsR6Y09m5RyIve5Gx8/NaQSa279Fd8MFsliKKq+JvHuVyUohkEsklAssSatCsaBb+ew326Yq5wbyuEgcrJuM5uLP5qV3o85jy72cRJ5U0WLBu3r1b2wuyJn67bw1Bvkc6Wm8N59ey2PwHxV8zkopJDcg1RufVo2KE/creGTTYBRgVgx1dUPjHE4stC88zaY411Meu3sO59sRRZl4p8Yx8SjTKQLLHrctNzUKgQxrqJPbSW0ggkGrwLkThkZLTv+6ze7bZd+BpYctxAJlmBy+bSxRtS6qGVhWwJBcEey+mMcCV7gWP5C5GaOlathgtUsRRLEUSxFEsRRLEUSxFEsRRReKylIZWHVY2I+oUnEUWDcA8NtLlWmBYRZdIyGug72NS+4VSxP8AiYdwaXNjL2ve4d6Qgh1Fz3b7UB5dfmpfhzheSmd/zL6UTh+XDvG9NzGd9Stp+NmO2kg36YNLWVvwPoiQ0EALR+GeNo5c6ICUjjeO4tTed3VypFfCtdAOp7dKxnj5LZtWkHbv16rRzC2rVxwQqqrfia5/s2dRtzAsd+gdgpP7HFXnS0nsuE0LWUy5CaHLf2gjFadkhWvKQI2/UH0K6V7VZ77rhj3Fb+pF+iEjic0FzzZJ+iKfgX4dinyq5h2k1xZpm06rRiEWrU3uC12KNgXdYYeGzXrrcbX5IuhdraTIL02Lq6vevpi66usRRZT+KqNJn8vEg1Sfl3ESX8TSSKCPoAoJPYXgXKa9+lrep38ljMwvGkbKo+IOFxZFs1E0oP8Ascugsw80kixXp+rB6HbfGjGBryAOg+6sxrWmgOgV3g4vlOHRyfk4wZWjQuGc8pTHGW0ht+gJsLsNQurF5TZMcLg2rJrjzNWf5v8ABERxarPCvfAONw5uISwtY2sdGUkA6WHUHfocFAg8LNULxV4s4hDnpoUkgjiijjYF4ixbmEjemBG6kWB9sC5WV4Gn3bu/LhaRx6zV0qTPm1zedZc1JHE2YzCo7IxChFVRsTuhPmADfMzdgcZN/wDIe19bVe/f7oSWHVIA7gdPNe+H4MvL+Uy8uiR3zyh0JFlI8uy2e9Bid764KhFA33K0YKv1W4ZHJwZDLaQSkMepiXYkiySbJ3O5+uNdgFdT8rmUkRXjYMjC1ZTYIPcHHVFTvxclUZJdbBUM0eonpS2w/wD2UYyn1eGdPKq/8ppUT+zjk2yr5g6PzTjnK7VoSOaJ1DDsSpcsPcjesDtx9GjuDZ9aWMMXhNA5J5Pmp3gfO5DLZZM4VLZkvmW/TY+ZTKRqcXQ2KgEi9wBjaeZkQ1O5Ow80VHGXmgr14K8ULmxIrunPR3BRAwGgNQK6j5x21DvY2rF4pPEYHcWuHY0rTjRcSxFEsRRLEUSxFEsRRLEUQrxJxjLZaEtmX0o/kqiSxIOwA3O19MRRV/xJHk34NIYFibLpCeWAAVAHp6HqD364q7dppcPCw3hcK8/MPy1RISsZrbe2C6a+c1Y99OAMqTU1jRy7/F/Dv5LSJlt1ngK4ZTgyRxvBOT+afLtKAu3LMYJTc9SrAUva7PXAfjOLhIz8oNfz1Q5JLtX8C2zhOZMkEUh6vGjGvVlB/wBcPVqhHjLPcPEYgz8kapL8rtWrSQd66C6s9N8RRV38YeHxvko6UbMFWjQrlvQFbVdYzlJa2x5fqqu4ULw/xSHhXB8osIEmYzK6o0O2t2osx9FQEWfQDHZZGxsL3cBdc4NFlVjIQzw5mDOThmnbNKDK3+8QsEbSO0el9h02GAIcvxZBpOxCya8k30W8YZLZVbJ+KOHzZ4xqQcwoMauV2bckoj9DupNDrRq6xwOBNBcsLKfxvpM24SNSzrGhpRZ16jtt1JTr13xndP3O1LgBLqCh5bgzl+WqhpIQwK7BXkG+i6F1RJ6j4B2wm/Eig/gPI+A7/wA80S+EEFhd+UX3V6/CnN3m8xoNxywRy/5gzLf1KkX9MMsOw0sPQoSO6oqy/iBwJZYvzIkWGbLqxDuLRkI80co7o1dtwdx77TwMnZod/o91q1xabCy/gmajkjlbkabUc6BvMzAk3qY1rDtpVW6xkV3x5zKjkje0F3/yeAPh5C7H9yLjfG4Ej4oZ4RQQ8WyECqNKSy7kDVYEiHUa3rTf749DjSGRmo9aPzAKBb1Vp8X+KjmZVcH/AGZXCx+92OYR31NQHopv5jgfJf4hMbf9rJ51Ggrp+FTEZNkPSOaRV9luwPoNVfbBcDtUYK1YbapfiTxRkIZkhzRBYEPZQssZ30sxqlPUi+nXGhcAaXSVVfxrChctLpRivNYEgG6VSPqNsZymtPquO6LMOA8LYRQLsHlCuCACyrZAbcbE2a36m99OF802qRxHDbHqe38+62eBFGSeTwrt4QGjPZVVARoppIWVegGhrX6HSjYviuIk76haFjsFbVhktksRRLEUSxFEsRRLEUSxFFlv4ocGzOezBiXUkMWXvmaSQWkfdVFgFm0KvXYE3V4xmc1g1uOzd1zTZCpeezmbyozGXDJPFmw8TX+nplUDehqAarG2zURsV3Bwsxj49wRQBrnY9jt/K7q08YgBJNhLhkLZeXMTMuv9TmQbgIrOKMjityg6b929cYSPY4N9KPeuaHr+3ZDumpgHRWzgngg57KtNzZIHb/6eTckAghmaz5hID332v0wZj42xdIOenZUhjcSXv68Dy/crVMnlxHGiA2EULf0AGD0UsX8bDOPncxnOQzZXLOI2sblVX4kHzKpdie247jYbJx/GYW3VhZvZqBCi5rjrOseTVdUDMssMhboulgygfMoLCgDa36VgCKZwxi2U+8DX7fNZMeQyncqB4fzZg5D8QIXlqMvCo6BFskn/API0LHtime52T/xxbgCz9guSkye60X/OEZ4dI+dz+XmeSaEtMEWJoDoMcJEg3JBViQWuqplvfrvgtha0R6gXDc0iRC9rNTwtc8SSyrlZ2gBaURtywvUtRqve8NF1Zpkfwkl/L6jmWizDKn6YUFFKDyKW+O1O+tSKJsDGQhbt3CpoFUqbxwZzOMzTaUzURiTbc6oC4LHsCdQPoaB74GmmY2QBw6EH4qjpQH11Ctvgfh680Rx7yp5VXqUQ1qmkPqxuh1JH1wB4D8l4/wCvX9h6BaxSe44dXcny6q++GfBsOSnmlhZtEiqqxH4YwCSQp60Sbo9P6Ow0A2FAAOEx+I+TzM2Xihyyai86B7NBVFtqb2DBbHfp3xx7dTaUcLFLIs7weTJaXgzDSvl9UtOig6dR8wo3T0TpYkmj0K4TSTxTSPhe33SdNi+f8H+bokQFgD289vJQW4I880M5YAAyNIEJPxszUp6kEMQb7fXG7J2xsMbegAHwFJf4oNkd1cvA/h8Z53MqAwAHmEdGY7CMEddA6ntQxfHh1uDzwOPPzWcTTI4O6DjzPf8An2Wl+EuADJQckSvL5mYu9ajZ716CheGLWhooIsCllnHvDmYklkzealOVJkn0KAh/TG2tyxrdRGoUAmt++F+dKIW3WouIAG/2WkUPiOooDNJmZEGQmKFYQxjfcNplQhV0noFIPlu1O3SsV/GMfE14vn9PP79Qscj/AISGu68ean+FU/LBBKrTZtgBEtXqcbKB/hRd/TcnbfAsoMzi2IUD/CVhLK5zthZ6f5WkcK8ApHPl8yZXEyC5gN1lYggE30K6juOuG8UDY2gdlrFHoaByfurpjZapYiiWIoliKJYiiWIoliKLMfHviiePMTwryzCsSroexrkfUdnG6kDSOhu+2BcmUD3CNiN/JUdKGGys64gx/LlwpKbFGNbNEQ3Lfe1YC9qAILHfCuIAS6Sd+voeo7g/sj5dMkRobHj/ACpnAs/l48xBJnMtMyn8wFRiJFleNouWqJem0827ADze2GsTGRRgkjbqlkMbY4wL46rbvCviKPOwmRFZCrFXjatSMOxrboQQR1xu1wcLHC2BB3CM4surKU/FZ1md3iR8o0hWMq1SBVOnXR2dWO/UUPXGPjN1FvZU1i0I8RcAhVkzOUKy5CaUaowa/LzXsVHVQTsV2IP1wPlRAtMrdjXPcKkjQRqCqPCs4kYOaeQ8x3cKQdTJpfZYlFEWtg7106YByGPkd4LRsK9DY5J8kxgbHFGHE8/Zab+EPAiVGdZQqOP0V1anIPzyt61sF7b9bwxx8YRnU42fkB6BZSTF+w4V08ZZ94MlPJEakC0h9GYgA/YnBLjpBKwJoWqTwHxlml1WwziRkCTyhJU97Hkf6EL9cKx7T0O0zNIHQjf/AEhxkUacP9KueNM3HmOJAQRCaOVUMi6zGS2mQaWBFg0gO/8AD3vBtRyPbI03sfQrpY10jZAeh+KL/ht42y8OXyeXXLsqOqrJmKVRzTtuPiYXQ1n1HUbjXxGh2m91tqF0tcxorKnfiNxuXLrl1hk5bO7MW0hvJGtkUexJUH2vGM8hjbYCq40LWXpn2llklZU2bmlFFBkci5IwRbDSFDDcr98JMjSXWNrNX2d2Pbfcd0XjTB7fd3qwQP5uq7Ev6LiSHVHAE83M+ACdUZioHmJUFK+vrhvC1pc53eigI4gx7u5K2/wb41gzExyqZdsuqrqgB0gOg60o+AjY6fQ+oIxu17XGgVqHAq6HF11YNxbxbPOi8x1YMxmXyeaJGsLpr4lFC+9WbwryXeKNJHXbz8vquRzhj6d12QLxA8kZQqgvlyrYcUwpHVkavN8zDubNm8YYoa9rve6g8cc2D/PRaZ0TXtAO2/zqvorL4Y8SRcNkzSjIMZxKpKqykxxGKLpIfiJYs2gVudyMOHPDeVkSAtpyGcSaNJYzqR1DKfUEYurKRiKJYiiWIoliKJYiiWIoliKKi+Lfw8XNzSTCZkJQFV6gTLsrn1XTsV++KOja7ntSo9gcCD1FLJ/EOXng1xyRmN5k5c0b9DVBZomH95os9N6O9YXfh9Lm6/7TbSPqPiuQvdC0s5FI0vAZJ5IoopCJXZmi1nyRhdDSEVv+oVQHf/XGWPI/IeYttIBvzvgfDlYsJedPRW38M5AufzsdFW5cRkQ9UcNLYI6dGFHuKPSsF+z2SRxaJOmw9FpAHBtOWiZ8typNO7aGr60a/ng5bLJPCf4Vu+SSTMPozWheSCp0wgWdMi/Prvzg+1bi8ZOha5pHdVLAQR3Vam4HmIsyIA3KVmRp4C29RsCrIa/UQEeVhuPhPssmndjxPZKOmx5B9ex7/NYPdoYQQofGkAzGiHL8xY1L5tol8wR9r23GkWbHrjmIJpoHPJo/2g+X7qsYc5pPyV6/AjiTD81kg6yRQMrxSA9VkLbfyv63hrC8vYHEUeo7FEtJIsrQvFXB2zeWaFXEbMVIcrqA0sD8Ni+nS8XIBFFWWd+IfC0nDHXMZbU0BAEtAsyv8zsu+tHPxAfD1+gWViiQWOgqlg+G3axzVIZn85lszDrQlWuwYmvTW9o43HcaTvucJoIJcaW2mvJYBuh1t+SCNwN14a+bDEwuHtNJBgZAVUHc+UgLfSm+uHckbvdc3c9US4GgQvoPJS6o0Y/Mqn9wDgxaoD4r8KjOyZctJpjiL60C2ZFfT5dV+UeXc0SQSNuuKOYHVfTdcItZrx/hz5NxDmSY4Y31ZLOBbEYJP6cntpOkqSNQFjC/IxCC4tFh3I/nzCowOjfqBQLOcOWKJzrDHUxHKZhEdb6hYA3jRqbcbUcVjlJdpHFAb87d/VVLrdYVgyXB5MhxDh8RcyRtKOVPp2kQxyWp3NMCR33BBHfBzYdMhcOCrhtOtbJnmYRuUXWwU6VurNbCz03xurrGsx+GOdysUWYjl/MTIgWWEADyAbco9yu/X4r7YGlxmuZpbsbv4rCWHUymbEbhVmKLW+XRVBhRpNqopqWiu+4Ukbr2P1wtY7SX6zTjXxr7+fZB42XI4GCU7jj9lJg4RM8mZfL63/Kxxl4jqZ5eaTqIJPmKrGPW6Awa2MzxWTvf6IqSN0jPdNFav+EuaMnDkbUWXXIFJFeUOdq9tx9sFQhwYA7law69A189VcsaLRLEUSxFEsRRZNJ4v4g3zKv0UD+t48672s+qsfJOG+z21vab/wDijiH/AIo/Zf8AljL+pyf9vou/05n8KjnjmfP+/b9x/wAsc/qcn/Y/IK/4Fn/Vcp4g4ihsTufqFcftV/scbR+1Xjkg+qzfgN7UpfEvGmYzMEkcmUy0gCndnYbgGiF0Gjf+L74N/q0YoOad0P8A09xBoqhZTxDJFNFMbkVZITEurTqIUa0ujpJ5gb7HGkTGRO2G4sn9/olkcJoOA52+K16D8RcveqTKZmOSqP6Ic16akJsX2xs3PxnCw8It2JMDu0oZxT8Tpg4/L5ZdHfnuVY/5VU6fuT9BjI+0Yr2s+i0bhPI32Ub/AOaGb/8AK5f/ANZ/+njn9Sj7H6K34E/9kH8YeLmzkMHMyul4p0YyIwZQptWFkBhYI2og/bHTlxTNLOCeL6rCfEexpPIQXwf4kmy+aikMYmdllQoX0WrEMrA0RXlK1XbEE0cDXO6bcd+yxhx3lwaByLCv/h/xhw/LmRjkpMpLIQXEcJkD1dENECO52IHfbG0ebA8WHj47fqtn40rDRaf1XnGfxPbWBk4Q6AW7Th4iSflQab2G5YitxisudEyt79F2PFkf0r1T2W/FRTYkycwO1ct43s+gsrjgz4a3K6cSUdFRvHnF1zM4OWy75aSRUB5gRTIyyCvgY9ASCT/EPTFHZMMvvtNht38ljJjSB7WubRPCMfh746ihy8sX5bMTDnMxKBCBrAOltTruDYquwxocmKBrWyOA2XYceV4preEfzP4rBWAXIZkjvqaJSPoNRv8AcY6M6Aiw5afhZerVLP4p5UDeDNX/AA8sE/Sw1fzrFhlwkXqCqceX/qg7/iZmS1NkYTGTun5i2r/09N+1174w/qUN9fktfwUldFnfG88Gm8kLQR65tcQYHloyx+Y1saZtQrsTiF0chL2nmq8zvsg347w5wI3C0jwx+JCLk8upymakZYlGpRHpJVasEyA1t6Y1kzoI3FrnbhENxpXC2t2+C7b8VZLsZDy++YUN/wAIQi/82Mz7Rhut1b8HL5J7MfiwlDl5HMMe+po1A++s3+2NfxsH/ZVGNKeirPjXxd+aSNjkWhZXsTGRG2KsNJrcg7e1gemMXZcE1sabPoqz4sjI9bhshv4eeJjkszUsUsztllVlj0k7MGV/Oy9VfffqDi0c8UbTITQJ+vZVGK8SFjRfVaOfxLyw6Qz/AEpP/wC8VHtKLsf58UR+Dk8k234owD/7bM/tF/1MX/Hw91T8LL2TR/FaD/ymb/aL/q4t+Oh7rn4aX/r+iI5L8Rsm/wAQljP+OM/1WxiwzID/AHBT8NL2RB/GmRAvnj7Kx/0xb8TD/wBgqmCQf2lZsTjxK9OvMRRLEUSxFF0re1+3riUoVmHD5Q8eXjMcjf7UDVFQRoUABul7ftj1s7dL3v1Ae59zvXZeeiNsayv7v4LWnk48kvRWvNWIuJX9P2xFKQ3xM9ZSc1dIegwXgC8lnqh8r/0u9FV+BTJLmsr5XYxwEHYimBO5v4hR7dzhtlsdHBLuKLv2S7FcHyR+TVcZsoGN6iD7YRtlLRVWmpjs2mJVSM727ehxq0uk42CoQG87lNR5gWDy164uWGvzFV1Dshni+Ypmcm2hmCsx8tWfNHsP5fuMF+zGa4JhdWBz6HdDZz6ljNdU/wCCR+nM3L0apn3J3O52YfKV6dfXGXtStbBd00fzztaYP5XGqslG3yik2R1+uF4lcBVowsad1w2QT0IxYTuXPCauosoi9r+uOOlcVBGAqX4hnYZnNDludUBUaaIHlU6j0oev2w9w2A48R1DZ17/HZKp3ETP2O7f4VbeBR6ctCNATyDyg31HW/frhPlm53m73TLHFRNFVsnfySen88Z+M/ur+G1e/kk/h/mcTxn91PDahfjIFck4VT1QbdvMN/fBnss3lNJPf9ELnbY5CH+HX5mcL8llrLRi3IBG1WALsNWCcwBmLp1X7x4/m1LLGdqn1aa90cq1PGD1UHCYOI4KYloKbOVT+EYv4r+65ob2XJyifw4niv7rnhtXn5JPT+eO+M/up4bUjkk9P5nE8Z/dTw2qRjJXSxFF7pxLXaUPL8Ugd+Wkqs++w711rsa9sbvxpmN1uaQFiyeJztAcLT0uaCEDucUbGXC1Zz62VE4fOiDKq7qCJ43azVAxVv6UVN/UY9HkxOe6RzRY0EfX/ACkWM8NAa7Y67+FK+5edJBqjdXW6JU3vjzT2OYaeKT9r2v3abUSfOPuAhHvV/wCmN2xM5JWTnu4AXMOdk6VqrqK3+9dPvjroWei4JHJeI9srNf8AB/UjEwheQyu65lmoHHyQbh2bj/NxW6gJFMllhQqXbe/TDHKif4L6B3c0/RAYcjbZZ4aR9VaA1rqUg2LBB2P0wlqjTtk2vawhs0Er7sAKHcgVgtr42bNWBa525Tq5IBGNhmI7bj7euKGYl4HAVhH7pKE+JHBly7jcIpY0CejxGtu9A7e2DsBtRytOxO30cgM0kvicOh+4TvAc6EjcUSxmlPQjYsaO43vGeXDqe09NLR9FvjyBrCB3P6pwyt/Ef3xTS3sr6ikJ3/iP74mhvZTUe6ej4yBSkAsPi/UXb6+n9cUdhk24Hb0K6MjgfdV/iufTmz2QGZZEq76xR1uPUgj64awQO8BgHQg9upS6R/8A5Dz3bSsHD+KJyYgnmpFDbEUdI9vY/thVNjOEji7bc0mUc7dDQO26lNxEfKpOMRj9ytPG7BdQ5lyR+nt98cdGwD8y62RxPCheJiqwks1BpYgSx2A1g/YAXgr2dbpwAOAf0QvtDbHd57IJwLjsCza3lRR+WiX/ADLdj64My8OV0eljSffcfgVjBkRh9k/2gK0TcQUfCNVi9vfClsDv7tkeZR03UqTyrqbyirJOwH1JxkASaG61vayuI5FYWrKw9VIP9MRzS00RS4CDuCuscXUsRRLEUUbiOaEUTuWVaBot0vtf3xrBGZJA0An07dVSV4YwuulA4BweTM6HVszy2gV3fWw1uxOw7LpAJpPUYZTv8NpAa0kOIArgD9b815M5mVuQd7U3gvBmYQxvSxwvcJu2VADbudh8NnTXpeM5J2OkcBuXj3ugvsPj1Q8E5ZMHM5TWU4pHPoUqymSPmKGHVQaux3wPLjPg1OBBANfH0Xq4MyLJ90c9U4/C4z13+oBxQZMg4W/gtK9GVWJWdQTpUsFvSCQP23xPFdK4Nd12tQxtjBcOiG5bNzyMoXMpRiR2blg0ZC1LGNQ7A3ZJ2wecWENJLDsSBud66nZee/q+RR48k1DkpY0R4YF/2fUHctoadaN7UTv8Vt3GLyvjc4skeffqhVhp/m2yExsv8PPrJu+iI56bmRKRpMciggHqQRe+AImaJCP7gvUyO1N8igi8KQ7BXO3YIR97GDvxDhua+v7obwh/KRKCUqIIo5CBI/L5jIBpoX5F6b7gHoKwO5geXve3gXQPPqfL5rPKyX40GqPf12+iaMcs0KSs4mQOGWBYhqkUMQusg7E9TtpGNgI4ZixrS01RcTsDW9CvhzZSjI9oyzDwnbdynctry0xDxLHFmZLQI16HC9CAoHmAvboR3xlK1mRFbH6nMG9irF+vRE+yc5jB4Tjt3KnyZeGdLGhwejAX0/1wKHywPo2CnumOVtiihw4E4sK6KO395/TVgn8a08gn5fssfw7u4+qU0ggCrpUuEZ2ZyxFKQBQHmZiSNh0xaNnjkusgWBQq7P0AQ+VkjFDRpslSuH5/MGXl5jKHLkprUE2zAddqHSxt1FjFcjDjjZrbJe9LL+rsb+Zu3kuhmEkcxSRtE5XUNYUah0sGyNj1B3xkYnxNEjXBw42vYouDLhyrDVFXgcq+USAC/e/vXfGhzI3blu6sMZ44dsvM1lTl4pJncylVsISANv516/THY5BPI2NrdNnlR7DEwvJuuinZbKTOJkOZiREGjmLD5i7JqIRdY2VWU6tybx3TAwNkLHWTxd7A1vt6pN/V5dHvAC0EyCPcU2Vy6quho31sV5jAizWknYjqdzeDZow5rmTPvextwOywxMp2M8ucbUvM56XVGmYhEWt9KssgbzEWAykA711wI3Fa1jpInaqG+1fVNYvaTclwYRX1U8cLH8R/4RgT8Se31THwG9/oms6uhookfltM+kybFxsSNIPqdtXb740hOsOkc2w0XXT4ny7IP2jM/Gi1R8oHk+BxMozMTM7hgyw3ZcBqXmkm7NWTXl9MNH5T2nwZAAK3dxW29fzdebdO8ktf8SiUfCWLu3ObLtM9hIdJjVtNb2tudtyKGBnSjwwSwPDRuXXZF+u3xtWizJoW1GdkQ4Jm2lhDOAJAzI9dNSGjWAMuFsUpazjYj0K9ZiTGaIPKm4GRCWIog/iXhLZhY1ABAYhlYkAawAH27p1ruCcH4GS2Fx1bXW/p0+KA9oQPlYNHRS8txYuRFNKFlhpWUvtttqjOwKsB1H0wU9ulhcwWDdUPoexC8xMx8ZpwXPHs/HHBDGJgItMvPCMNcixrGVjB30q2og1ucVxWPdcgZ75Iq+lk7/BUjvRqA3JXHBso/mnlAEkiqAg6RoPhRf8AXAmVM01Ezgde56leq9n4X4dlnkolgNHoD4typmVIhqIpiVj3bVX6ZYfwarB+oOGXs6QREyGhxRPFf3AefZLvaLZXgNj37hE+CTxyJaqFatHTdD3T2o9MTMje0hwNjn1Hf915SaNzD6IZLc03LBpWV1dgdxHGwVlT0LyXbdaAGNnSeEzxCNxRHqRYJ/8AkdO6P9n4oyJadwN0eEYAC6QABQFdAMKNRJu160ADakzNk43FMinvuMXbK9nBKqWNdyFXc1Dy82ZpQSqWAx+FIyFCMpuwVew1WfMD0w6xv+TG0s9T3J3v5iq9F5z2oyTxDq46K/PwPTGXUArSPGwAHlJOoEDa9wb74CL6aQfPn0SxzKaSqRm88zy82tTrJJFlYe2pDTyufb+n1xtHEyOLw7oEBzz5HcNHqu4+O6UiNnXcozw7JiGNUvUdyzfxMTbH7nC6ebxZC/jt5DoF7KGIRRhg6KUg3xgVsFWuBvqzwkme5Rq5KkHTC4JGmujHTTj1q8Ppbhxf+Jvu7We4I5+ey8jn5ErnnUOCrXNw2F5BMZZBoi0LGBRUnd2172WO5ar2wC/Lb4eigbN/tfogXSs019FWXn1IkzKJpJomiykL0ToOzzzUK3qwNumDmxiG28AHU8jbfo0ImDHLiGNG5Rnh2UESRxWSEULZ71hLNIZHufxe69hGzQ0N7KrZWXJ3Ic+jGYyMCXRiqqCdIBGwFYcyNyQGjFI00OCLvr5ryOaMl0pcrd4WycEKkRMJMvK4YKaKrtRKN1HbvtQwvyMyZ0jRKKc3Y+fqgPGdqAd8UN47NHGjZZZnjSGMF5fn0FjZX1kla9+3vgxhdK5soaDZoDpddewaFs463AgX0CieGeBLHqmeMLI5tVYlmjWthqPzHqTjHPzDJUTXW0c1tZ9Oy9TgYfhM1P8AzfojwwtTBQ+CZKGTNSpKyc8ueUW6kaFpAexG5r3vvhg7xjA3wrDa39b5/wAryvtSKUznfb+bK55nhMKAmhWpNC+52I+hsE+uMWtOok733QHhNBN8bKpcf4tJquNQZ5C6Qj5Y0RqJPoBsT6kgY2EYc8+IaY2ifMnorRY78mbQOFxw3JiGJYwS1dWPzMdyx9yd8CTzGWQvP+h0C9nDEImBjeikYyWiWIomM7E7LSMVN70aNY1he1rrcLWcjS4UCqVxbhQiI1EMxugY1O3c9QMPcfJ8QHTsPUpbNCW88+iKcI4MrCmjhqvjVQb/AJV+2BMjKLTYc70K2hgDuQFZMxKkUepzpRQBf8gB6nsBhWxj5X03clHOc2NtnYBC0zk07II43ihsmSdnRQFFdW82jua+I7Ad6ZR4bY7LiHO6Cidz5bX+iSZPtTWNMO3mU/BlokSZ4AxEjE2xLPpA8uq7a9Pmo7+bGOQ8ula12wGw7X1rpz1R+Kwsht27jz3VazE0uvVGsgeq5ioo1D/Fbb12JGGUegNpxFdiTt9Pugp4my8g/JOZXLTMebJPOshBU0V+Em9vLtZ32xnJLGBoaxpaPX91bGxRELbYVq4craADdAACySx9yT1won0lxI5PyTWO9NdE0nFYi4QMfMaDaToJ9A/QnFziShuqvhe/y5WQy4TJ4erdPpnoT5RLG1/LqU39rxl4Mo97SR8Ct9bDtYUSWCSOOsrmXhjXVaRlWHmq6u9G3YYMjyi41MzUehNj/aXT+zoXHU3b0QTIcNWJ1dXlJUkgFyR5uu3udz67YKlyHSNLSBR8u3C5FjMjdqbyrRLmFWtbKpI7msKWxOfegEpiZGt/MQFHzBneEyQtEis6ojE63JPcKPKtKC25O3bBrMaOP3pbNCyOnoT9NkvdnGSXwoh5X96TmeykbxlXsrt5rprXo1j5h64GiyJWO9w/Dp8kbLBG9vvj49UMzGczVaEmTSRXMkQ6/uBsfrWC2Mx71vYb7A7JE/2PGX212yd8N8ATKR1euQ/E9dutAdh/U4xzc12S/sOydYuM2Fvn3U3iWb5SattyFF3Vm/QE9ug3OwxjjwmZ+kepVsmYQx66Q/M5OZpW5svNijCfpKpQFyLIYWSQqkWCd76bYLbJFGwCNulxvc77cbdN0DjSyZTS+T8o6d1By2VMDM2XuPUbKEnR/wAP+uNnSiZobLvXXqs5sCJ5stXqwzu+puUzMV1KGazpNr2oBTuMcMkTGU2wN62HXn5q0WG1laWjZWDiGdjhUvKwVfX1PoB1J+mFkML5XaWCymssjIxqcUNzGcZmTmrLl8tpZmkLBNYHXS4JIr+FfMSR0AwwixQxhIpz9gBRNfA18+Ejy/aRkZ/w2F3k+DxHLrG8dWeYRZ1Kzb2G66gDV3e2MJcuQTl7HcbD0HlxSaR4zPBDHi+p9U1muHTKFIzcgRNgG3YennG5rt3HrjaHMaSf+MWe3HyQTvZUTSXAoO2XCOHidHlUlvnJ33J6nqd/fBXiOe0tkBAPoutiZGbjq/iiGTzmcZwDWn1A/wCZwNJFitbY5RDJJi7dWM9r698K9uiO36rzEUSvEUtcTQq9a1DUbF+v+uLse5l6TVrjmh35l2PQUB7Yod9yu+SDceyEW01kShhoG7B2/hKXRsdxVDe8MMKeS/DAtvXpQ72gM+CIxlzzX87IDLx/niOOaNjEJQ1QLSghWQJH1vVbW2xtRprc4bjF8Jriwi6/uO/ez9PuvPxsez8nPTzVq4NkuVGfKqM7F2VegJoUD3oAC+5vCHKm8Z93YAofv8ey9PiwmGMNPPVTCo9B+2B7Pdb0OyQUegxLK7sovE8jzV/vXjoG6I0kdw4PUfcbY3x5/CdekO/X4FYzReIK1EKq5qKFvLqgnYXqSJXDMKJstqIUJ1AArtth3FLKDdOaO5IofChyvPTYzIWkiQE9qRTIGPMxxwyzwuNC/pxRKhagD5n3JI9FrA+TPNES9jC3zJv5Dp8bRmNg45du+z2COw5SNE0Iiqn8IFDCd0r3O1ONlOWxNaKAoeSjnhw1WGre+mNBkGqIVPB7FQ8zPxJVqN0SheuIhdRvcyhgSQF2CjbrhhDNhihR+P2pKcnBnkfrcQfpSl8IQhCpkZkjlmEaEKqrUjKSAoG5o/QGhjDPmJdpoDYE+eyI9m4zWsEvUr3PwOT5bIPvsMDwvaBujZGknZN5PKuptkJB7+nvi0kjXDYrjWEHcKfI+kFiCaF0os/YDcn2wM1uogLYmhdKscWnV4YTy5RmTNzZGYOgiiUgaUJoEhWFkd7OPQwMa0OawtIDa2o2T3/yvPzmR8lyggE8KzxQBBpXoCepJJN9STuSfU48+95kOpyfsibGNDBQTGdidyADS9/+++LxPa0WeVV7SU7lcusYIXubJ9T6nFZJHPNlXYwNGygcTykUZfNAusqKSHRt/oAwK2TQ6YLxZ5nFsAognqEJl48LmmR4480yxlVo0kkTNTPmGKosmrSYYCHUEqFDBnACgb0awykj1sIb7ormq5OyRwTMjl16dgEUyuYEiLIt6XUML60RhFIwxvLDyNl6Zrg5ocOq6kTUCLIvrWxr69sca7SbpdI1ClDHC1Hwmvt/X1xucpx5CyEAHBXq5Fh8L44ZmnkLvhEcFS41IAs2e5xi4gnZaNut11iq6liKLwOL02NVXXeul/vjuk1qrZc1C66rtR3rFSrUq7m+CuOaWzKrG13I4JkSM/EiMTpAPS6w2jzWHSGx+92HBPQkclKZvZ5c/W+T3QgP9px82PRIsSKEKj4go1NpBUEWRZLkm99um7IYzvDcHAkm76Wev7BLXZLnSh7Rs3gK4cLz7Sl7RdK0BIjEpId702oO3364Q5EDYqp256Ebj13T3FyHztsspTsDIpLEUUPPJJzY2ESyxqLKPJoUuCCpbytrAHy9MG4ssUbTqsO6EC9uvXb1QObjzTANYaHVCOK8FVIzKSNasGpEVFvWCdqLEb923wZDnvlk0AbHbuf58EJL7OjhhLrJI+SkQcN/MRKzGNA3mqKFUdSGPwuDt09MVmzzG8sAuttySPku4/s5j2tkLj3RmNKAFk0Ksmyfqe5wqc7UbTdooUuhiq6qvx4zyDUY54Y41J8rp5mLD+8pvhC+lnc4dYQgiNamucT2O3p5/JKc3x3tsCgAb3UjKc5WmZBI7fmJdKkARkc19QLF9tqIIUEEdxi2V+GcA15ANDfrwK6fdY4Yym0WC2+uyPwMxA1KFbuAdQB9jQvCRwaD7psfJPGkkbjdVXNGMZ9nSdyw/vYxKsYUVVq7nSSOuggj3GHuM1z8YNfGK6GrJ+A3+NpJmyiOQujcdX0RnxPwzMxSQRNmI2UnV+mWjeSMdWaieWF2GxOonbGETIGMfIG78C96P3vz4UizJp3NZx33rZK4c0pd83FCmmVAhBaWiBbstivMoGgjpvdmsaY2O/HH5SSavt6f5WWdl+I8NaNgdlH4hncyxEUSrqZqaddYCr3bQ6DST2FnGDcbGjBkc6wOG7b9hYP2CObkzy+5oLSeqNscK0yXhPrtiKHZM5rLJKpRwHWwSD026XjSOR8TtTTRVHsa8U7cKmcT4M0XEIDG/LV2Ji0D+6YBd66HzVt3GH2Nma8R1iy0b315+yUZGM0TgHh3CtvCYJVEgkWNQXLIsbFgobdgLAoarIHYGu2E+XLFI4Ojvje0xxI5ImaH9OFMwKiVFzubZWSKKJpZpL0oDQperO3yqL64KxsbxrJNNHJ+w80Nk5TYBZ3K9hjz2jWcmJV+VstMrg+vXr9sEOworpslf/Qr9EEz2sD+ZvyUbg/HoMztGxDfwMKb9u/2wPkYU0G7ht3HCPhyY5vyndFNGBLW6WnHbXUB4jm2TNqsehpHRIwGaqLy9+/TDTEgEmOdWwu/kEpzsjwZmuG+xXOdnbK5l3YcxpdAEYcBkWz5VTcs3RjdVeNfwolga29NAk7cn17dFRmcPHdQuzQ9EfdRdbEfTbCYE9E4PmgfHVHMyzJppJQzaa6Wos19cMcMnRKHXu2h9Sl2Y5jZIv8A6U/inFhECdLyt0CoLJJ7X2wNj4rpSBYHqipsgRgki1AynGEkC83NJAZnCw8vTIFoHVzgwVgNVAEEdcNP6cxm2kurm7HpXKUSe05ibaKCnZ/PQw5pk/MtIhjtfKunUhYSUV3201R99zgaTDcYQWsrffvvVInDznSOPiH02UfJZt3RJgHCOA2kkE0Sf64xliY1xjNWNkWx7nND96K841mg+Wk0g2KOnv8AEMTFjLJ23/NlzJfqgcAERhy4h1RagQjuFPquokH9iMYznxH6272B+m6thjRC1rtiE9WMESm8zMsaM7nSqiyauhizGOkcGt5Kq5wa0uPAQibi0c4zMSWyRxW0q7iz0AAFn/2wdHjPhdHI7Yl2w+6GfM2UPYOANyveG8ag0v8AqDeaYi9tmkYg7+oIOLZmLKZbA6D9FlhysbC1pO6mniaEHlsGI/77YFGM4H3xSLMwr3UHznBQ+ZilgECBCXfWmrU19WXbVXXr1wfBmmKFzZNRJ2G9beqByMQTOGigOqJ8UjXNSQnNRoZPy8ckr9NT2w0k9AFHyg998bSSOhid4J60PRLMEMfMAeN1D8TSrMUQOLgnjklv5VN/zPpgTCa6IF5Gz2kN9U6yiH0By0glT245ET8Xf1Hf74G/BSjotfxTFKy+ajc+R1avQ4xfE9n5gQtWva7gqNmcm7tZYe3tjZkrGiqWbo3E2vMvkZFNggY66ZjtiFwRuCCcazayTZWeK5I0MhJAO+l0sDbr6YOxojHHLDJsTX1BQk7g+SORm4FqfB4k1Egwso9WJ/ppwM7A0j89/wA9US3JJ/tReGTUoNVeAnt0mkQ12oWgHiRwHlVpGjWTK0WVdR0LKC4AJG5Fd98OvZn/AK9hdO+2yS+1AfEafJeeJuKI0SwRTSyIsYOpjyBlSNqMSRgnUOisxvevXBUPuu1ECydq31fEnp12QDYXOJB2rm1J4RwKACGbQ3M0q2py13XUgk19MKcnNmJdHqGm+ifwYsQAeBuin9mt58zmJVjhjXS8CyM0oJ3HwMAkhNCjqxvHGyNvhgaid7IFfXkeeyVy5ks0oENjoADyg2czQR5maOaeOHTchzJjkCMoOtY0QJ3PxXZB3GN2xxDSwUC6/wC2xfaybXXtzHN8RxIr4eV/O0I4vwOPJ5mRNMzRlIpo5wU12pB16j8IJYgmjVA0aweycyRg7A7gjp6IAW9wF89/uu/DqouaQRlSSWJo2wQg3qb5jqrzEC8A5zi6FxcO3zvp8F6x2LHjMjjbI1zgT+Uf2kG73N71zVK6HCBdQbiHh9JHD6gosEgqCL9twBg6HOcxmmrQsmKHO1A0omTkjzLSwiLMvpOmTRHdarAvSSwBo71WCjDNG1sgLe43/fZCuyYL0Ptd8G8Nzx5wMMrULPFGeaEl0x35rIkYpYsXp9OmDHT3CA53vUTtY36dN/mlUxiJJZx0VeTOCRhJnlY5djcOkeVSHH6bGgFVVFEAWATQ3wYW6R/w/m6/usmt96iaVq4L4djyzmQMxYgirOkLd0BuSB7487lZ78huggAfW16PGwxDvZJU6XIIxvp9MDtncFuYgUD4k2Wjn0yDMPIV1eQuQF9aU9u9dMMMduRJFcekDzr9kFO+GJ9SX9VOy2cyrELHrdiAQirIzH7AXjE4+X1FfIBXOTigfmUjivDhNpOalbI5eNtVygBpWBGyoTZUC9yOpG2CMKIwkkAOce3QevdAZuYJgGR8dfNBg8WfklEGVTKxrpAb9TXpBNFRsgYg+9X3wTPN+FaC46ib7V+9LPExXynmh1Cn52NdRpbA28wv9rwuic7Tufkmz2ttKKXLwyhJJUjk2OkgKN+m/THHNmlZqa0kd+VA6Nj6cQCnxxjLLbazpJ3k0Nov011p/nihw8lwHu/Dr8uV0ZeO11at0D4zComiyLvylMGXjeUmkRgGdtRO10R9cPo9x4oF0XED6LzYsGwnOFsEblZSYzPKwlfMP5V8ukOqpWqSze5qrFDqcCZQj065W1QoAefHomeIMmwQaDrO9b1z5o7neEwyEty1DE3q/wCe++FMWXKwAXsmz4GO3pLJcKii3A36k3Q29ugGOS5Mkmy4yBjN08OIRGNpRIrRqLZlINV/ringSB4jLSCVfxWFpcDsEFk8NzZwq0szxjNKpy8arIwUFquQqCo8m+5AJPXbD6Ix47aa0Et5Jrny+K85PlvkeSNgnsvw+TLyjLZfMmZYCEm1xBI12shdy7P79MC5Zhc0yStpztxR3/akbgPyHbNrSET4pnOTFJKF1aFutWn+fbCyCLxZAwmr+KbTSeGwuA4USHiUzIrtl+WrIHEsj1DpPcyabDXtpqycGn2a0OoPv0G/yv62lv8AVm6dm7rmLJz5mZlWJCWyj6Cr6o5LkQ/EQKB6b4KjiZjsNu/uHSiNigMjM8ZzH1RCcyeUy0bzjNSwDNsHV+YrvDrI2ttlWlKrQF11PXFxqDWCMHSOKoGv181jK6SbVIbq9+w7X0HkvOAQxpEVjZnpiGYtqthQNEbafSsK84yGX3wB2oVsn+GWGK2XXmhma4Rl8urapkhMrErsAtKbUV302LPv2wbHmzzbNYXAAX39b81m2FmNKJg7S67Hb0pNgqsOY0S8+Z4iqiJGYAUa7GyT3O3THdL3ysGjS0GzZC2zPaDZre9zbqgB8/mpWbd4eITazz2jRlZYozaIkcVXuaWrA1VvqPesbvZ40Olvu3VEnayT9fTySKB4j0PdXJvvwn+DcYj0RK6iJ5t1URlVO+2kkU23U9MLsrCkDnOFlo6k2nONlROAaCAT2Rg4Xo1Vvxrwpp4wQVVY1ZmdidqGwC9LPS8NfZeSIXkbkmgB/lA50JkbfQcn/CF8VzkcscMUSHLxJCoLqdAnYgWWPegCAGJPmJw13Y4m9Rs+dfz7IP2dgR5Bc2VwbsNN8Hfff0RDg8UeXbJ5hQI1bmRSaQV5kZQkEntdDf3vAokfI+WI71RHkb3Cr7RhjYwOj4sgeY6H5LrgOWCSSy5kj4FcczpESSCATsTQW2A3rFMwudEI4h1rbqP234VcWRnjtc5wNg367KzYRJ8o3EmlEZ5CB5CQF1GgL+Y+oHpjaBsZf/ymh+vks5S8N9wb/wA3QPw1xeaBUaGJczmpGkWTMf8AhKwpFJN1uDIRQoaR3w+nbCAQ46WgAgd+5+y86IZp3HrvVoJn8rJEXaQynMJbLPTFmK7hlb6AbXti0U4losrSem23cUnrIcJmG+ORv/ILo1z2r+bK6Z7iscvEWWV2UpAoZ0UGR2IDBYgAQAuqye974HMNY+/BPB2A9eF52AStcHMuzx91HzzLFLlpoDmJocypTQ7nVG67ksCdNkb6aGytWMpIGOhc06Wlu/HI9ef9o/EypfF0vt3x+yk8Ul5amRYmlcUFVe5PS/b3wux263aC7SOpKbzHSNQFlVLNcSjkMumRvzGlIirqoVyWYv5fMAiBKG9ktuR0x6CKIQsFD3eet+XxNpDomzMgRu/Mdh+386orFxvOyCeVJXjdFV1yy0YNHQx6CP8ACRsd72wPIYmPY0gFpNX1vvaLl9lOhYRJs6tXp5FEPEWtc9N+SkQtJHG00bRqVi0KOWELWC9aqNbbeuIHtbCDKOCQD3vm/LhLseHxpA3/ABt177odwbg0iz8549HUszEFmJFdr274Fy8xr49AdfpwvSCKBpAgjLQOS42T0qt6Hx7KyYUrVD+I51kYLvHHoLPOYmlVQPl0rVmu7ED64Pw8Zsu5Nm9gCAT52gszIfEPdb8VMyHhaLMZfLrlY+YuxGanJi2DWF5SqDMtjYMQKOxOGLsgseTId+w3+N9CvPB3NdVB8UcVzWbdpMkZYoCjREB95ACadY9glG6INkemM45IIPclouG/p5X/AIR2PgOkaHu4Pbc/KwPqmMgmeaaOTNcokKUkcGnda8usDyllN0fc4wy8jGfGWR33HYHr8EZhYssMmo8dQvM3mM1l3E2iPM05KR6SNKhWNnettvNV9ACLxbEfjOGjdu25vk7bKmdjzv3LrHYIZ4h4o2bzcrQvJIjOjxR2TGWCKC1EVpBsHt1wdpEUYa+hsbPX09VTAx4TG6R59/8AtFHc9/REec8U0+VhZo4sw8Acoa0llmZtH8JYRgGu2A4nk4omfuW3V+or5WuZGOx2YGDYHlNDgeXWUQxylCVJ5S0zD3s/D9wcZHNndH4r2358fTr8E6x8h+OPAhfQ5qgSPj+6PQwKiqiilUUB6AYWveXuLjyVxrQ1oaOiH8QzyxF2zMDS5cMoP6gRNBoE0AWkfr5TpHTrhnhMjNBh9830vf8AQDz3KWe0PHN1swfVVBuIyx5VRHmMwgq4xzZFsXQpb6Eem2G2nVP7zQe+w/Vb/hcA+zvEB/5PWzfalZuIeMM3G2UkjUvzcmC4QDU0jqyh3285XTYv3xk3GiIcHGqd9B+nK8+GEpninE8xNmeW8WXOZ5WoSgFHtRQZXF9b3RhWxHQ3jFroBBrs6Lojn6fcI1uJKybS00eR5o/AW0rroPQ1ael1vWEL9Oo6eOiftuhq5TgF7db7YqrKucSz87GX8s8MqQrrdDGKjUf4i1E2KoDDnGxGFoMrXNJ63z8K+6VZWb4bqa4HypecE4o2YzEUcpcMyvyxoQAu8TqATrJqie3WsbtxY4WudH5Xv0v0Q2ecnS0TtAv3gm+C8My8whSTPGN4tMbosSkMUVnCpd2ynUNRBBPQY2k1M1FrLDt+e+317IN0zyWkjgbbKVwjOESuJcyJEc1DWllI6i3UCmI+UqOhq8L83FAYDHHVc8/oenmm2Dl6zpkdv2R4bHClNEF4lI4BiyekSJZZFjvr2ZrCoTv8XXDLGi8U65wSD1uv9pflZDIBpY4A9qtSOMRzwGKKRpCZomdoxBHqUDZlszaGO/btjVkGOLkHQ1dnnp0tAjLychpjFceifl4cHnTM5aaEj8sZlikLLJoISyxUEH4KHpjaQaojFICN6sbi9/3QWPMYXh4F0qz4fKPIul5IxIwfS+grJp1FFtfhZbbc7kE/buW+RsTmkA0K2sEdzvzf0TiLCDXMmIIBJI4IPltwVcQcIU0Vd8QQw5deYMqjqbDsX0adTA30JJJ3sbitsNMN8k7tBkI4oVfCAyWsiGoMv40mmmEfOywSGEsNDTtOxSyP4zH5ioPw4J/DFz2yF5dW9aQD8r2vug3Z9scdB36k38yUWzfD8xDJOImgWNgGyzSyga1CLfKW9lDGySaGwx1zWTBuu/MAeZ5/0gIJhD7wG+/1UNY8zkp48rOQY63mZHVWc76VdjTtf0+mMsmCKWMzR3fYVx6DgJjhZhc4MdVefKOsMJk4QLjh5znLadKxqJpZ2Y6IgLolV3Yk9AavDb2fEWDxr8gK3PzSv2jkNA8Mi/ipfCeMtJyMp+ejnZsxHIGmimSQ6ZFelLEj5aAwbJG0XIG1sRsQRx5JNJG9mzmkdr2/Vc+GOBT5zIPTiMxhokiViCXTYmVwLUX8q9e53xjK2GHI1EXZuz2PYfcol+a8sEbTQATfBZJIZGycsSxNCo/3hJe/mUFRqU7+YYEzoQR44cTq8th5JpgZIkGgACvPdEM7mwlAai7g6QtXt1a2IUBbG5NdMC4+O6U7cDm+PTZE5GQyFtuPogSxZnL5VZZZ3k5kvLhEMsYQAKxbWREwBFbBff0w5dFjveRoGws3Z+4SjGlysiYRRO3PF0E5wfiUE8GY1JPHmIZoW1K6yvIxEiKi2iqmxYXRAu8dkgDA0CtBB8gBsbO5KweZ25FHd4NIlxzI5Z8hl8yshyztARHEGJLNIy62dlGuQ9ATVdLxyMuEjoyNQB/QbeQWAe8OJ3s890M8MZ6BQMsqtHIBelrOr1Oqh+xAwH7Qx5ifHcQ5p6j9k9w54yPDAIPmiPGcgZjCKBRZQ0l91AbqO/mrAmLP4QeepaQPU19kRPF4hb2vf0ULjYhy0QbkNO26pduUAHTUbKKL2AwTjyTZUlGTSNr6X8OpWEkcWOy2sslQ+CQSI+T1yaw2XjYWKKBuYFQV1HU3V7jDHMc0seAKNn7WksF6gRxqbfzVr07+/T3+mPN3tS9QRva8OIokoxLrdSrVRhzEUKZlYIrjbWmY0blIlDKii+rNJbsewVcekY5x8PxXe8aIvvyfkNh5rzc8Je95jGzU5HkpMryZ5iLSaDZAfKAwJ26sWIC0On3wPHkMmkMcfZ3PX/XKa+05ZZccGSvdAArpxZ9TQXvh/hsEqtY16KVWGpdO3y9Nxdg9jdYmdPLDWk1Zvv8AzzQWDG2Z5Dxw0fW91PyvAlMjvOsbtzFdHUaSSBuzehJAJHS7PfAs+eSAIyRtRHIRuPhBgIfRo2Eb1b3hamFqseIvD8bKqwQqJJZRqk03pAtmYk9P9emG2FnPDi6V2zRsO54AS/Jxm1TG7uPKl8FyEnmfNLrli8kTsbOhVIBG5+Kz/wBjFM3KDi1sRpp3I8yfsq4eIIw4vG9mvRQMvnJ4czw14T5hk4/Jdax5iyk9rqr7EjDWTSY5dfGo/DzSRkes0DyQAnODcLkdhNI7VzWenUiRjqNF+y+prqcLszKYLjaL2A8gPLuvRYnifhmxEUAb63e/fYDrsrLhQilXeNoyZmGUTyKQGcAKh0hQAdAYG3ZiqjbbfDv2c8Oic3SKFWd977+QFpL7TjAIJJJPA7LrwjmDNlGRxRBdG9WJFkuD81tvfU74H9osEWSHtN3R/wBeSMwiXwaCKrZQDwU5mNUYgMMrlwkhGoAjm2oP3F17YZS5X4c6+mo2PkkmNF4z9ANcopNw6aZjFM8piEAjEgkPno7alOxYAkWQegOATntawPjA1XuK+6ZM9mgSOa7joeyNjYAb7ADf29cKSbNpuNtlSeOTzwa8pDK8iSRs8wdVIp2HmNCyVA6k7dgMekwnslYJXgNogNry/n7rz+ZjaJKbZPJXnAy7TZTNMmlUzEShj85d9LafYAXZ9Rjry1hdCDZIJ9KG1+aP9qZjs6Fkjm1pFE/9ifsK+pR7gmVzUOWXLw5gxxlgxO+tHjY2E7FXYAlT6H1wDPmR+I4vbbhx2IPfzCFj9nCVrX3QI39VJ47n81nJI11GFlW3Bh1pG6EU8Mm20gJtb2qiN8dEsEURdWoHzokHuN+FnBgyiajtXBTXinh0M0LGUf3algy7MK3oX0BOAsGeWKUCPqaopvlRMkYS/og3DUzk2TjTZoqQRDZeUUP96B8wYM4I6kVhvPkY8czgeRz530/RKcXHnaWTxmjfy80uE8OEOcZVbXpaHW3q7CU9Pl6dO2MppjLiFxFc16WFrQbnNs2TuT5myUc4jwKKVWAtGNgMDekG9QVSaCmzYFb79cLoPaE0TgeQOiOlwYpAdqJ6omT/ADq/evXAZNovjheY4oo2amcAjlhkOx/UIu+1BDjaJjSQdVEeX+Vm9xqq29f8IFm+CPJRSNoSqhVfnuSBv5QpU7D7V2wyZnhn53ar5GkfraBdhNd+Vmnzv7Ui3Aci8MXLkYvv8RcsTfUbgUMA5c7JZNbBXwpF48TmN0uN/FO5SUr+nITYOlHP+8Fbb/xVtXeiRjksWpvis46jsf2UZKGu8J536eYXkz6p1jsgIvNavmN0oJ9AQSfXbEY0MhMh5Puj7qPcXStYOBufsn8plUjBEahQWLGu7HufXGUkr5CC83Wy1YxrPyikxxFNfKANqs8byCxelDqoXVkkDBGG8ROLndiB6lC5rXSxaWVarnCM3PlmmByztre0GpQAtvVtv69MM8pkOS1pEgHzJ+SAxhLBJZbe1KwcPzM8qsTEkRryHWX3/wAQobffCmaOGNwAcXd9q2+ZTSN8jwSWgdt7UrJ5gSIHAI3IK3urDqp9wcZSxmN2k/DzHQrVjw9thcPM3NVFqgNUhPYGwqgepO99gPfFhGBEXu67D16n4fdU8Q+IGN9T9v55J+Z6U9Lo1ZqzWMmiyFq47Kp8QeVHyVRM6wwhZCpW2fcEg36EdeuPRiSF7JBqqztdrzTcOVhuuoOysGU4g80bsImSQXSSEbntuO39MI3wMieGlwIPUJ+2Zz2khtHzUrLTB0V1uiOh6j1B9wdvtjKRhjcWnotGPD2hwUPMwRyZiK01yRAtd7ID0sdyxG30JxtG97IXUaDtvX/A6rJ7WukbtuPonc2UhimkVQuzuxA6tXX6k1isWqWVjSb4A9Fd9RscRtyVXeB8Ty8LpGJAVMEAtQSvMp9fTbVuoP0w6zoZJIyQN7Py2SDAOmYOPmrRLPpdVIFPsrX84+U/Ubj6HCJsephcORyPLv8AuvQufTgDwf1TjEAEkgACyfQDFACTQXSQBZQ2F1v8w6aZJF0gXvywfLfYEg2R712wW9rv/S07NN/HqsGuaf8AlI3P6JjjSqywCM0EmibSuwChwSSK7D0xthOLJHF/UHc91hmtD4qZ8k5lM0wOZUUD+YmMLEWrK7syn6WccyY2ue197UL77bFVw3PbDoIo9ERymZ5iBgKu7W/hYbFT7g7YCliMby0/7HQo+KQPaHD+FcPNcgiADbapL6Kp6A+7G69lOOhlR+ITXQeZ6/Jcc+3aB8f55pl+IAGlUUNvT9hi4gvclUMtbBD5GszMAFaUxEH+AwliD/ivUQQcGxv0sEZ3Av43+iClh1yiUGiE/wD2jLpAGgtW7MDufWgdsD+BHZJuvJFeK+uin5J3ZAZNOo/wggV264HmaxrqZdea2jLi23J/GSuvQcRReYiiWIoonFmQREuwRdgxv5Swv397HQgHBmC5wlAaLtBZ7A6Ek8jcKD4dl5rNOT+o0aBlvda3F+hO7f5q7Y2z4/BY2LzJVMKQzSPk6UB8kZI7f0NfzwuBrdMCh78HjPUv/wAV/wBcEjLeOywOOwqJPHDExQSgN1pqFfUk/wBMbtdLINZbt5LItYz3b3RbKSIVpGVgOpU7X/74Cla8OtwI9UVGW1QNqPxFSlyxr5++9XQLeb1BAI33Fgg9QS8UtmHgycdD2QOWDAfHj/8A0O/+U3woapZ5h8MmjQfVFDb/AHO/0rFcpvhxRxnkWT6la4zxJJI4cWB8lPliVviANYEa9zeCii0HlNNk0Py19MX8Z/dV8NqdgiCClxR7i7cqzWgcIJlZ2iWaOmBErOCKLctiTag7XYKC9gSCb6YamATPZI7jSL9Rt/lKzk+ExzGDfVQ+O6M5fLBLFDUTbHqSRtuTuaG14WzSmQ7bAcDsEwgi8NtE2ep7lRs5A5axZB7A/wBcXiewCiuSNcSmIslIdug98aumYPNUbGVN/JJo0MNQuzfr2P2OMBO4P1haGFrm6ChPFsw5hmg3LMpWO23J+fetwopr602+4ssoYGGWOZvHJ8q/fj4Ja/Ie2OSKTdwoA97RjMZcMAL6dDhWyQtJPdNDGKA7KE3DWvYisbjIas/CcvY+HNYsisQ5Da2UETlCgnaH8wlEXK8gqrMfzab21al02bA1A0emDRA2cxvO40gH1H8+hQD8owh7G/m1bfFFny5RdMagE/Ee9+5O5+pwvMwldqfwOAjmQmJulu5PJPK8y+SVR5qJxV8xJ91aNjA5XTZJD2r6Y4JnhdMbU0eHL/Ea9MW/EHsq+CO6mYwWqWIoliKJYii9XEK6EDzcYZiWAYiwLAO19PphjG4tFNNIJ4Djum4EC3pAX10gC/rWOuJd+bf1XAA3hH1Ow+g/phceSjR+UJY4okPWhfrQx2ypQXurHF21XuO6pdUZdlW12Ugdm71e+G2G1sQEgG+/PwSzJcZHGN3G33T/AARmQMNTMCw+KttqoUBtQH7YxyyJDqIrbotcZvhDS3hGcL0aliKJYiiofGs9J+YPnI0yEACuhK2OnQ6QT7jHqMWJoxmiuWlefn97Ic48ghXHhOcaWLW1WWYbCuhx57JibHJpb2CdwSF7bKl4wWqWIomM/MUjdh1VSRjSFgfIGnqVSQ00lUXM8Vl5pk1UWrahQsrYAPZtK361j0scTRD4fTdI3e/OXnkUVoRx5YJ+vMRReSPQvHWiyuONBU3i8RklZjI432AoVsAQNuhoX60PTD7Gk8OINACS5DA+XUVZ+FZppFJeib61WFGRE2N1NTXHkdI0lymYHWyWIoliKJYi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http://www.clipsahoy.com/clipart2/aw44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2857500" cy="2143125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Swgwq3liR6tLvzoK4Qu4sgFstvYox6nsDTzyvQX0MfXFkv82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80"/>
            <a:ext cx="3168352" cy="2376264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SbVkqBnb56jN6xsn18klzlY-mGcCUVuopiJlbfd54PNpjeeX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17032"/>
            <a:ext cx="1733550" cy="2638426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TEBQUERQVFRQXFhgXGBgYFhUUFRoaGBgWFxgcGBcYHSggGBolHBYUITEhJSkrLi4uFx8zODMsNygtLisBCgoKDg0OGhAQGywlICQsLCwsLCwsLCwsLCwsLCwsLCwsLCwsLCwsLCwsLCwsLCwsLCwsLCwsLCwsLCwsLCwsLP/AABEIAIoA8AMBEQACEQEDEQH/xAAcAAABBAMBAAAAAAAAAAAAAAAAAwQFBgECBwj/xAA/EAACAQIDBQYDBQYGAgMAAAABAgMAEQQSIQUGMUFREyJhcYGRBzKhQlKxwdEUI2JykuEWM4Ky8PFTohVDk//EABsBAQACAwEBAAAAAAAAAAAAAAABAwIEBQYH/8QALxEAAgIBBAIBAwIGAgMAAAAAAAECAxEEEiExBUFREyIyFGEGI1JxgaEVQiSx0f/aAAwDAQACEQMRAD8A7jQBQBQBQBQBQBQBQBQBQBQBQBQBQBQGKAzQBQBQBQCeI+RrcbH8Kxl0SjmPwlWUyyEM3ZKgzLe6lm+XyNgx9q0dJuy/gvuxg6kK6BrhQBQBQBQBQBQBQBQBQBQBQBQBQBQBQBQBQBQBQBQBQDXaWOSGNpJDZV49fAAczWE5qCyzKMXJ4RTtm7yz43FpHCOyhU5n5sVB+0eAubCw68a04XytnhdGxKmNccvsvdb5qhQBQDTGYvJYDUngKpttVaywRu0MZN2T9mqlypCjNbUiw1Nc/wD5FdYLFDkh9xIHw2GKPEVbOS3DXQAHQ9BSnWQrWGTYsst2GxIcXFdKu2M1lFQvVgCgCgCgCgCgCgCgCgMGgIDaW+WDhLhplLpcFFuzXHLTnVcrYx9m5VoL7cOMeH7KVB8T5jOC0SCC+qi5kt1zcM3O1rVrPV8/sdteATreJfd/o6Vs3aEc8YkiYMp5j8D0PhW3GSkso85bTOqTjNYY7rIrCgCgCgCgCgCgCgKL8UZGyYdBc5nY2HMgKF/3GtDXZwkja0uMtsn91tiLhYAuhkaxkPj08hwrYopVcf3KbbN7Jq9XlZmgNWNQwQZfM7N6D04/X8K4mvs3S2lkDOaucZ5DNQGVkysGHk35GtzRXbJ49MwmvZNKbivQIrNqkBQBQBQBQBQBQBQDTauK7KCSQ/YRm9gbVjJ4RbTDfYor2zzyI+vHn5865Dk2fR41RSwjcCsSzCXBJ7C25NhJM8LcfmU/I1uo6+NWV2yh0aWs0FWqjiXfydh3a3jixkeZO64tnQnvLf8AEcda6ddimso8RrNFZpZ7ZdemTNWGmZoAoDVmtxoBrNtKNRdmAHUkAe5qGZRhKXSGY3mwl7ftEX9a/rWP1I/Jd+kuxnaxWXbcIUsssbAcw6kepvU7kYfQszjDKHvZvGrzQMln7FmewOlzlsL8Ps3rS1NkVOOOTe02jm3tksZIuffnFMe6yJ/KMx9zWL1UvR3qvBUr8nkSj3yxim/bX8CqkfhWP6mZc/C6V8YLBsn4kMDbExAj78eh9UP5Groav1I5mo8A1zU/8MtibwQzRkwOHPDLwYX6qdRVtl0VFvJw7tLbS8TjgRtlAH/PGvPWT3ycjDrgxmqsZMhqDJrip1VO+bAkJfxYhV+pFZRTb4InJRXJK4PFqIlZyBey69SbAed69LTPdBMqbS7H1XEhQGaAKAKAKAKAKAqfxLxvZ4Fl5yMqfmfoDWvqZYgdbw1W/VJ/HJxqZSVIBsSCAelc2Lw+T210HKDjF8hApCqGNyALnqamTy+BTGUIKMuxSsSxm+xtrPG4lgYo6kj2NjccxpVv3VvKNFqnWwcZI6du38Q0kITFARNwDg/uz53+T8PGtyvUqXEjzeu8JOr7quV/svYNbRwTDtYUBT95du5FY30HuTyFYzkoLLL9Np5X2KETmmNxUk7FnN7cB9keQrlWWSm+T3Ol0dWmjiK5GtVm5hGCg6D2qckbUY7MdKghwi/RlUA4UzkzNqAKA3w87IwdGKsOBGhFQ1xgquphbHbNHRd3tujExnNYSLbMBwPRh4H6GtO2vbyeN8jonpp/syVzVSczJkNUonJUt+sZ2uDjaFg0bvZiORAzL5HRhY+Fb+ljtk1I5nkLM1pxZAYzeCbscOGY6Sma/O6sRXQi/wDqvRzp32YWX+5PbX+IDthAii0rkZiDbu5mLAW+Xgq9bEmtj6nBsy1z2L5L1u9vHFiEj7yiVkDFLi4v4X04Gw42FWKSZ0Kb42JfJN3rIvM0AUAUAUAUBzL4uYu8kEQ4BWc+ZIVfoG960dXLpHqf4dq/Ox/2OfA1pYx2emjJPozQlBQDcYUCTONO6QR1ub3/ABrNzzHazVjpVG76kfgXrA2scF33H3zMJEGJa8PBXPFPAn7n4eXDco1GPtkec8r4hTX1alz7R0fa09oiQeIrfR5J5XDOT724gl0TkAWPmdB9AfetLWTxhHpv4foX3WP+xGYcWX61pHoJPMhoaguQUJCgCgCgCgHGFUWNSimxtMd7vzGPFx25tkPk397VVbHMTS8pWrNM2/R0QNWgeGN0ahJQdrxpDip4b2inGa2tkk1KnyvcX6N4V1qXugpe0cXUpVzlH0yCMoMa9pc5CUtexAbUHx1vrV6TUng57baQjJCupVi1iOXU/Ws1J+zAf7C21Jg5WkRFzEW7w4A34dL6X8qshLHRfTc6nlFw3I3pkmxkj4lhbs9DqscSrqx1Nhfu3J1NqtjP5OhpdS5zbmdJw06ugdDdWFweFxyOvKrE8nTTTWUK1JIUAUAGgOK/ELFZ9oS/wZU9hf8AEmuZqXmw9z4SrZpU/nkqeEw2QvrcM5YeF+NVzmpYN3Tad1Sm89vI5qs2zVXBvY3sbHwPjUtNGEbIyyk+jEsgUXYgDqaJZ6IssjWt0uEb1Bmn7MUBad3N6jGn7PO37v7DH7B6E/cP08q3dPdjhnm/L+MUs21rn2Nd6FtMPFB9C1Y6v8kZ+Af8mS/cZSmye1ax14r7hrWJeFAFAFAFAFAK4ZtbdaIrsXA+2XHfFxfzA/03P5Vha8RZz/IT26SRf81c48MKRmhJGb07GOIiUx5RNGcyE6eJF+lwONbenu2Pno1tXp/qxyu0c+2pAVeUFCneHdP2STfL04HTwrpwkmkcG2DjJ5QyWcroDxA8/f1qxxyYYFsSylQQLNfhe+lrelYxymYo07YhezB7pILgG2a3I+A1rLHszy1wdQ3Q32EphwxRi9rFuVgOQ4+/9qvhPjB19Nq1LEC+1cdEzQBQGDQHn7a8/aYiZ/vSufTMQPpauPY8zbPo+ih9OiMfhEfBOrglTcAkeo41jKDjwyym6Fqe30K1BaJRQhSxHFiCfQWrJyb7Kq6Ywk5L2aY7D9pGyXtccamEtssmGro+vU4CyLYAdABWLeWXVx2xUWbVBmI4kXU1MSq1ZQlBtd2yxv3soIQ8TbTQnmBarpPcuTmaeMa5vauyYwuHnmUCOGR/FUZh7gWrFVt9IvlfXW82SSNsZszEQi80EiDqUNvfhUSqku0WVayix4hNMbA1WbJmgCgCgCgN4fmFDGfRPbsR5sQzckT6toPwaqNRLCPPect20qHyy2Bq0TyQtGakzQpisWsUTyN8qKWPjbkPE8PWrK47ngTmoxbZScdiisYEwV0jk7SdSbCSeQ37JD/At/YXrpQjzwceyaa+713/AHKpjI+9nyhFkBZVU3CjMwt6WtW3H4NKxNYaXYkkwGUmxA/5+dZYMcZZiO5a3X/nOjeCGsE7u3tD9knErKdOFgjkjmAxIC+fGojPkt09irluO1bF2kMREJFsAehzD+oaH0uK208nfrmpx3D+siwKAZ7XxfZQSyH7CM3sDasZPCyW0Qc7IxXtnn9ktYeAPuL1xU8n0mGNonFEFvlAFzc+ZrJycuyK6o152rGTeoLAoAoDUtQjKEMa57Ngps1jas68blk1dW5OmWzv0M8O8jqq2JawB05+nOrJJbng1aZ2OpfU79nV9xPhykaiXFrdjqIzwHi/U/w8ud62qqPcjg67ynLro69v5OkRxhQAoAA4ACwraOE23yzE0KspVgGUixBFwR5VDWeBGTi8o49vvu5+xzAxg9jJfLzysOK3+o/tXO1FW15XR7TxOvephtn+S/2V6tY7AUAUAUBlWsb0IayWzdaHLCWPF2v6DQfn71pXyzLB4jzl++/aukSjYxQdTVKizjLLY7hxKnn+VYbkbK09mM4Ize/G5IowLXZ82vC0YzC/hmKe1bukjltnN19jhFRKvIVEeaVGlYqVhi1Fi+pklI17RvmCjXhflXQSeeDn8KOZc/sVwMdLnS3p41srBq8vgwg/I0MpZyb0MMDmORSmRjYg3BI0t0vyqtrDyQ0+zqfw929NKOxMS5IgBmUFVQchcscx8B61tVzydnRXymsY6L1Vp0AoCpfEzG5MCyjjKyoPxP0Fa+plitnW8NVv1Kfxycp2mmWS38I/C1cep5R7WiWUNatLjV3ABJNgOJNEs8IwnNQTcujINS1glST6GmNmZSmX5bnN7afWs4JNPJqamyyEo7evY83d2RLjJgic/YAcSfAVnGDk0kUX6mNNbss/wvk6vgfhphFUdp2kjczmyj0C8vO9bkdNFdnm7fN6iT+3CRN7K3UwuHYNFEAw4MSWI8ix0qyNUY8pGldr77VtnLgmrVYaZmgCgIPfHZf7Rg5UtdgM6fzLqP09artjujg3fH6h0aiMvRxONrgHrXIPoBtQGKAwWoRkRMpLBUF2JsANeNTLEVlmtfeoRZd8NhmyqCcqqAABx06muRbesvB5GOglbNzsfYqcIo1A1uNeNUfWk+zfp0tVbykOaqNjAx2js9JLM6l8gNkzZQ3h4a24VuaXUut7fTOR5Hxtd6+pjlEVhtl4rFHMkWRLWW90QKeIXNqb8zqTXbjOCwk8s8h9G6x9YIvebd58LYu8bhr6KwzA8bFTrbjrW64YK7KHW1l5IdaxNdoCaEpC2EZVa7i/6+VRLLXBg22dC+GONyydnYENc58sjOxOtrfKgGpJ56VZTPPB0vH2c7Tp9bB1jWRwBc0Bzb4pY274VToAzv7ZBr7mtDXfjg9L/D8Pzl/gpW3sGxljlU90KysPW6n8fpXN01sVFwfZ1aoWfXTT4GdXHXE8RCHVlPAixqYy2vJVdUrYOD9mmHw4TNa+pB18AB+VZTm5Fen00ac49jXaJqYGF/eDq/wawiiCWT7RZU9Aob8WPtW5pVw2eZ89Y90IesZOj1tnACgCgIPeveJcFF2hQyfMxVSAciDM7a8bC2nMkVjKWDOEdzwS+GnDorqbqyhgeoIuPoalGGMChFSwjgO0cN2U8sf3JGUeV9PpauRZHEmj6LpLPqUxn8obk1WXtobT4m2g1PhrWSS9lFlyRObI3cLqHxBIvqEBt/UfyFc+/W7XiBoWaiT4RYcNgI4/8tFXyGp8zxrnzunPtmu5N9jqqjEKAKACKkjKHK7CMsf7zE4hUNzkVkRQPPLe3ma9V4/T4rUpLk8pr6VKyX3PBRcQIELSRhyDdMMuYl25NK1gDlvoq8/Stt4OHJRTeP8ABF4rA9mbAgm12Ud4x8grkCwbwHDhUNFM4jQf3rExfZsoozB46J3Z+25MP+8iZe1Iykizd3jw4DztWMG4y4M6bZVy+07VsKeSTDxvNlzsoYhdVF+QNzfzvW4uj0NbbimzTEy5m8OVSZZKXvdu1Pi5EkgMboEygZrEaknw/wCq1L6nY8o7/iPKafTwcZeyvPuztCMW7FmHQFH/ADrSeil3g7S8nopvO7BFS7FxIOuHlHlG35U+jNejbjr9N/WjT/4jEf8Agm//ADf9KfSn8Gf67T/1oWg3dxTnu4eX1XL/ALrVkqZ/BXLyelj3NDnF7g4gJ2k5WJQLn7bWHHQVsQ08v+xxtb5ulfhyW34WHsXnwzaGySLcgm1srXtzFlq6lbW4nL11z1VUL/8ADOh1sHKMMdOtQwii7K+JcbSRpi4mw3aXyMzKyXBylXI1jcHQgjQmq1Ys8lzpeMrkW+Kewp8VhFOFBaVCQUBUF0cWcXYgclPHlS2LkuBTNRlyWjYeEMOGhib5kjRT5qoBqxcIqk8seM1uNSQcV+IACbQlt9oK/uLH8K5mpWJ5PaeIv/8AFWfRB7M2dJiHtqiDixH0APE1p3XxqXyy+3UP0XLZ+y4oRZFF+bHVj5muPbqJ2PLNJzbHiiwql8mLM0BqWpgZNe1HWslBmDmjQ4oA6At6aDzJq2FOTGU/gfYSVSQZOHIDUevWtjT/AEITzYyi5WuOIDbfjbqphGSJ1MkncsD3gDqxI4rpp616eN0JwTgzy2uk6k4y7KXg511N7GwBbMEcgCwSPiUX+UFj1FRk5KmmONn4sPG0Wqob/uIEILHkZZX5A24n2pkyg8xwV8CsTWk+TKrUMxyOooLWbN3QeIFz6A8aw38krvk678PcXNJDmfOYhYIX7NSbfdRFFh4kmtquTZ29JJyjlko4zKbG1wbHpccasaysG1JZWCmPu9PDrGWYdY2yt/SePvXPnRbHmLOS9LZW8rL/ALCbbexcf/3SDwdB+YqtXXLhlbvuj7Zld8cWPtqfNF/Ks/1EzH9fcjf/ABpivvR/0f3qf1MyVr7hpNv7iQbZlHiEH53o9RM7On0mr1FErYtceiL2rvHJMjK+IJFuFwoPsAKjfY+zhSuuk8NkZsraRw2IWWE5mU3NyAGHMHzFIb09x2vFayEc0Wv7Zf6fydy2PtSPEQrLEbqfcHmD0IrfjJSWTbtrdctrHYkB0BB8iKyKk0VzeTcbB405poyH5vGxjY8u9bRvUGsHCLZbC2Ueiw4eEIiovBVCjnoBYa1kVvkYY/awjNqlvCyFyQe0NvFxZbiuTLy9SlhI6EfHWNcsgmiVnMhUFyAMx1NhwHhxNcTVayd8svo69FX0obEbMba+lafLLuwZwKYMcjPEbQVdBqasjW2YuYtAXIuRbz40e1EYkzD4Yk6tYdAAPqb1P1EukPp57YrHCBwH5msHNsyjFI3YaVinyZAosLU9hjLGbNiZu0aJZHA0BJAa3AG1bmk1c62lng5uu0FV6c2svBA47Z+IkYSOsOFS1kUukdl/hC3YnxtevUJ7llHira556wK4XZDgdxmk/lwski+mcAfSmDFVv0w27smfshJIJLA5busUYAPCyq1xr4VEuCLapYyyDw+GZyFUXJ0HeCj3awFYZNZQb4FGjshXle4I5kf7h41hnLIkuS7/AAynxLN2asEhHeJ7K7N4Zv8AutqrJ09C5vj0XFW7NzG3L5T1U8P0q86guRQGjLfjUNJkYT7IDexFjwskixpmFgDlGlyBf61RfFRhlI2NFoqLrlGxcM5ws5tWjHrJR5DTU03uFfSEp42cgIpJ1JtroBcny/SrI4yauLp/y6njIwtccPSs96KoeH1Eqp2Y/EyBUylhFOh0E9TY4Zxj5JfYu1pMOrA5uzkWzICUzjUEq6m6sOoqPqbeUem0GjvsqlTqI8R6YwwePkhkzwu8bcAQ1yB0JPH1FZqZ5fUQsosyspfudt3d3g/acNE6jNKy98LoqkGxLH7IJBsOJ5cK2YvKOlVbvimScUk3aAOiZLHvK5JB6ZSNfO9SWJvI32zh4ghklYIqi5YmwFJNJclkIuTSj2UF9vYUuQjsFGuZkIU/mK49ui09rzHhnVlLU6bbGxdmsG0A8auI3BYXCm1/C45VybNDOPL6Nz9RHOMirO7DQBfPU1htqiuWTmbfCEocJfVzfwGg/vVMp/0lir+WOBCtrAAelYb2ZpJdDM7bw/a9l20facMuYXv06X8ONXfpLtu/bwV/qK92Mj6WQKpZiAoBJJ4ADiTVEYOT2oscklllX/x5h84AWXJ/5Mvd88vzW9K6n/EXbc+/g0f+Qr3YLMZlyZ8y5LXzEgLbrmOlq5qqm5bUuTcdkUs5GuC2xBKxSKaN2HEK1z4+dW26S2tbpLgwhfXN/ayRigZzZQT+XryqKKLLJYghdZCMeWIYncUHWKZkbncBhfwIsbV62FDUFns8Xfo1KTcGRkm7k0P+aryL9+NUmt5obOPQmpdeDVdM6/yWf3GO1lhGGNngckiwUTxzA9SkjkAelRJLBXbJKHZXoctwGGnlY+9VtM1VjocThQnBrEmwYglehGgP4Vhy5GHsvHw4xOKa6RNEIxYsriQtbXVRew8xp4VsVKR1NFKyXXR0TaOAWVbHQj5WHEfqPCtg6pBtK8JyyjTkw+U+vLyNSQOo5VbgaA1xWFWRGRxmVhYioaTWGCn4rcPX91LYdGW5HqOPtWs9N8MrlW2yT2JuskGYsxdmUqTawCnQ2Hj1qyFKSLKl9OSkcw2ngmgleJuKG3mOR9RY1o/Te5pnqPIeVr0+lU0s7vQ0HjVuUjw7hffarJRaT+DY+d613LLPo3j9E9NH83LPyYJufKrakksnk/4qtlO6NcVwi3blbxtgMyyAtE5uVFsysLDMD5W08KtV6h2anifH3XpqJO7Z+Ibs1sKAqfeZbsfQ6D61Mr/gi5yrm4v0V7a29E+Ij7OZwVvf5VUm3Ury1qqy5tYZt6KnUWtzqX4kGygDXSq4x+CjV627Uy/mPote7+JEkK3YFluptYnTQE+lq42thYrPZ29BanUs9hjdsIjlB3iOOthWFOilNZbLNRqpUx3bePkxHt2KxMjCMDUliMvvWU/H2p/byU0+Trn3wQ21d9IDh5v2eQ9qF7t1ZLkm11zDW3GtjT+MtVkXYuDK7WwcHtfJzdJgVyupPK4tc9L3B11416XHGDi5eclwk3zSTDNA6kFouzzEnjlAue71rlR8Ylb9RM33rXKGwp0mLJFgFUHiBf21JsPAV1vRzx1NtqVsOkBYlUuB0AOth+vHgBaqo0wjJyS5Zm7JNJMkN18743DdgAZe2S663y6CW/LJlDG9+dZyhGSxJGKk4vKPRCRgaAWFIwjFYiiJTcu2b2rMxG+IxypzuagEPtrdR8cgZiImW5Qkam/3hxtpWM4ZNXU6VWrjgp3+D8UhdMtpV7yLoUlA4mJzwcad02OtU7Gcv9JYsrHP/sxht4UdhFtDCJIAbFkQxTKTx0W1/IWoml2iY3Rztsj/APTpO7WxIoQsmFmlMLC+RiHT0zDMh8L+dXJLGUdaiqMVmD4LHWRsGkiBhYgEdDqKAiMTsEcYWKHoblf1FAMn7eL50JHVe8PpqPapIMxbSQ8aAcrKp4EUBXt7N1RirOhCyqLa/Kw6NbgRyPjVFtW7rsvrlXJxVyzFM57trd/EYa3aJ3eTL3k8r8j51pTrlF8nrdFfpnUq6+l8iWzth4idC0UTOqmxN1Gtr6ZiL+lQq5S5SNizW0VvbOWBw+xJ4QHmiZF4AnLx48jfkanZKPZxfMayidX8tptjZz1qMZPN6bVW6eW6tlg/wbiOyR0ClmFyhORlvwFzodPKtj9O8cGNu6yW+XbNsDuXiHYdqFjS+veVmI52C3HuahaZt8m5o9bbpoyjH2UbfrFPFj54lHZoj9wWucpAIILcjr/wVtxhGJRtWcleixsilpFkZXUZlIOt+Xn5VLin2ZZaOmbe2VNFKXkQ5Xs2YC63YAsDb5SCSLGtCdLUso3NR5GU9MqMf5K1tvDNLF+7BJVgxtrpqNeguRxqylPJyquGVKViT3uPDXT6cq3DYOn7G+GsU+z0nikft5I0dC+kaHiQVUXINrXN7UIyV9fhltJnsYo1F9XM0eT6Et/60Jyi+4b4UYTsI0lMhlUHPIjFMxJvYqbiw4DS9qkjJnH/AAowLFcjSw2ABCuHzW5nOCQ3W1QMk5u7u7g8AD2C99vmkY55D4XPAeAAFSCSbaVzZAWPgCT9KEC0Wz55PmtGPHVvYcKAlMFsmOPW2ZvvNqfTkKjJI+oAtQETtrdvDYofvowW5OLq48mGtYuKZRbp67PyQ52RgTDGIzI0gHylgM1uhI+bzqUsGdcNiwPqksCgCgCgGuI2fG/zop8bWPuNaAYS7vJ9h3X1zD66/WmQNm2ROvyured1P51IEnjxC6NESPAq30vUPBKbXKYmuNZBYxlR0yED8KYSEpOXbG+0JoZ4zHKO6fGxBHAg8jUSipLkwaz2Ruyth4SJw/ekYarnIIB6hQLE+JvWEaVExUEixDHJ1q0zNv2tOtAQ28GwMFjQP2mMMy6K6lkkA6BlNyPA3FCSM2VuHs2CQSLGzspBXtZGkAI1BC/KT5g0GS1nGJ1oQJNiYrEWFiLEWFiDxBHOoSBQtsfD/BSyBlkkjW+qrYm3QM2vqbnxoTkumExcccaRxLZEUKoFzYAWFSQLjEyt8sbn/SR9TQCi4TEt9kL/ADMPyvQCybCc/PL/AEj8zTJI7h2DCPmBc/xEkew0qASEUKqLKAB4ACgFKAKAKAKAKAKAKAKAKAKAKAKAKAwaEAaEmjwqeKg+goBlPgo7f5af0r+lCCDxmHQcFUegqQREvhUgQLHqaA2VjQDzDIDxANCScwOEjPFEP+kVAJeHCRjgiD/SP0qAOAgHAAUBmgM0AUAUAUAUAUAUAUAUA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8" name="Picture 14" descr="https://encrypted-tbn2.gstatic.com/images?q=tbn:ANd9GcTf__eBlMnX7L9U23bVKMja73GQgT5zIZNps8O-KWFGweWKe-7c_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085184"/>
            <a:ext cx="230425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404664"/>
            <a:ext cx="8519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C00000"/>
                </a:solidFill>
              </a:rPr>
              <a:t>Ovocie a zeleninu pestujú ľudia na celom svete. Ale v každej krajine sa darí iným druhom ovocia či zeleniny. Pozri si, ktoré druhy pestujeme u nás na Slovensku a ktoré naopak dovážame z iných krajín. </a:t>
            </a: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3" name="imgHvThumb" descr="&amp;Ccaron;ervené jablk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14401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http://img3.kozzi.com/s1/11/248/247263372472633720111026_1ves_pe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60848"/>
            <a:ext cx="904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img3.kozzi.com/s1/11/249/247294622472946220111127_1ves_plu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771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img4.kozzi.com/s1/11/148/247254712472547120111027_1ves_cherr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44824"/>
            <a:ext cx="1008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img3.kozzi.com/s1/11/348/247280692472806920111027_1ves_peac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72816"/>
            <a:ext cx="1009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s://encrypted-tbn1.gstatic.com/images?q=tbn:ANd9GcTLgSwVRolqKaPhn6l_b2Ur3VbfZks3flzholQes4TPzGUJg5Xe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628800"/>
            <a:ext cx="921643" cy="1008112"/>
          </a:xfrm>
          <a:prstGeom prst="rect">
            <a:avLst/>
          </a:prstGeom>
          <a:noFill/>
        </p:spPr>
      </p:pic>
      <p:pic>
        <p:nvPicPr>
          <p:cNvPr id="23556" name="Picture 4" descr="https://encrypted-tbn2.gstatic.com/images?q=tbn:ANd9GcRSqqqO7PhJsLBnRaRj1P3W7aClrZTsya-G95yU4OyjMzwtSkj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861048"/>
            <a:ext cx="1295400" cy="1637532"/>
          </a:xfrm>
          <a:prstGeom prst="rect">
            <a:avLst/>
          </a:prstGeom>
          <a:noFill/>
        </p:spPr>
      </p:pic>
      <p:pic>
        <p:nvPicPr>
          <p:cNvPr id="23558" name="Picture 6" descr="https://encrypted-tbn1.gstatic.com/images?q=tbn:ANd9GcQ6wmbe3Jl33qxdgFGgPhdrDBMtKH2ZGGpSITejCYS06ohhJDj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645024"/>
            <a:ext cx="1276350" cy="1276350"/>
          </a:xfrm>
          <a:prstGeom prst="rect">
            <a:avLst/>
          </a:prstGeom>
          <a:noFill/>
        </p:spPr>
      </p:pic>
      <p:pic>
        <p:nvPicPr>
          <p:cNvPr id="23560" name="Picture 8" descr="https://encrypted-tbn1.gstatic.com/images?q=tbn:ANd9GcTuVlFlwoFdHg5OR4KufHO0oPmspYHDUsoRCfz_ghNEvwkNasO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356992"/>
            <a:ext cx="1666875" cy="1219201"/>
          </a:xfrm>
          <a:prstGeom prst="rect">
            <a:avLst/>
          </a:prstGeom>
          <a:noFill/>
        </p:spPr>
      </p:pic>
      <p:pic>
        <p:nvPicPr>
          <p:cNvPr id="23562" name="Picture 10" descr="https://encrypted-tbn2.gstatic.com/images?q=tbn:ANd9GcSaBm829mqgrNXzhwI6cdC6ZwTp2GRGOsdtJhFYV0fhi2PJ2L6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3356992"/>
            <a:ext cx="1576586" cy="2124075"/>
          </a:xfrm>
          <a:prstGeom prst="rect">
            <a:avLst/>
          </a:prstGeom>
          <a:noFill/>
        </p:spPr>
      </p:pic>
      <p:pic>
        <p:nvPicPr>
          <p:cNvPr id="23564" name="Picture 12" descr="https://encrypted-tbn3.gstatic.com/images?q=tbn:ANd9GcSVR15fRdeQL3KSHsnA-1I2V1suIfmn_Zr5E1ch2zgfRSf6gtcSW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3068960"/>
            <a:ext cx="1301502" cy="1918346"/>
          </a:xfrm>
          <a:prstGeom prst="rect">
            <a:avLst/>
          </a:prstGeom>
          <a:noFill/>
        </p:spPr>
      </p:pic>
      <p:pic>
        <p:nvPicPr>
          <p:cNvPr id="23566" name="Picture 14" descr="https://encrypted-tbn2.gstatic.com/images?q=tbn:ANd9GcSVihlWIPCYvtPa9H52Uw5l12BdXdgdH_WFXgIaXQXub_kJAgW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4941168"/>
            <a:ext cx="1367408" cy="1511425"/>
          </a:xfrm>
          <a:prstGeom prst="rect">
            <a:avLst/>
          </a:prstGeom>
          <a:noFill/>
        </p:spPr>
      </p:pic>
      <p:pic>
        <p:nvPicPr>
          <p:cNvPr id="23568" name="Picture 16" descr="https://encrypted-tbn0.gstatic.com/images?q=tbn:ANd9GcQYSW8Om7OcylWaXM-BODIFNtSCqAQzTLwl5ChHmF5_megEDUH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5013176"/>
            <a:ext cx="1295400" cy="1276350"/>
          </a:xfrm>
          <a:prstGeom prst="rect">
            <a:avLst/>
          </a:prstGeom>
          <a:noFill/>
        </p:spPr>
      </p:pic>
      <p:pic>
        <p:nvPicPr>
          <p:cNvPr id="23570" name="Picture 18" descr="https://encrypted-tbn2.gstatic.com/images?q=tbn:ANd9GcQdDqX58-pDuDkoougQGH3rpXMmLq4ORjOLEoL3BWRhxKvKNFv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168" y="5517232"/>
            <a:ext cx="1028700" cy="1047751"/>
          </a:xfrm>
          <a:prstGeom prst="rect">
            <a:avLst/>
          </a:prstGeom>
          <a:noFill/>
        </p:spPr>
      </p:pic>
      <p:pic>
        <p:nvPicPr>
          <p:cNvPr id="23572" name="Picture 20" descr="https://encrypted-tbn1.gstatic.com/images?q=tbn:ANd9GcRWhbIcBtUse7YcKkcPNgfWTk1LPtw05mZmnb6HBwwit3qcUV5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5301208"/>
            <a:ext cx="1512168" cy="1351037"/>
          </a:xfrm>
          <a:prstGeom prst="rect">
            <a:avLst/>
          </a:prstGeom>
          <a:noFill/>
        </p:spPr>
      </p:pic>
      <p:sp>
        <p:nvSpPr>
          <p:cNvPr id="23574" name="AutoShape 22" descr="data:image/jpeg;base64,/9j/4AAQSkZJRgABAQAAAQABAAD/2wCEAAkGBxQRERQRExIWFhEVGCEYFxgUGRYbHhcWIB0WIh0XHxokHSogJBslGxkXJD0hJyo3LjouFys/RDMsOSgtLzIBCgoKDg0OGhAQGywhICQsLCw3KywsLDE3LywvLCssLCwsLCssLC8sLCwsKywsLCwyOCwsLCwsLCwsNyw3KyssLP/AABEIAFYARgMBIgACEQEDEQH/xAAbAAABBQEBAAAAAAAAAAAAAAAAAQQFBgcDAv/EADUQAAICAQMCBQEFBgcAAAAAAAECAxEABBIhBTEGEyJBUXEjMmGBoRQzQnKCkVJio7HB0eH/xAAYAQEBAQEBAAAAAAAAAAAAAAADAAIBBP/EAB4RAAIDAQEAAwEAAAAAAAAAAAABAgMRITESQVET/9oADAMBAAIRAxEAPwDccMMMiDDDDIiD8S9UaLZHH+8kDGzztRdtkD3JLKPzv2rKNrY1c7pxuPu0ilyP0JA+nAzR+qdLj1CgSICVsoSOUYgjcD3BonKRrenSafy45tu5htSVC212UfdIPqVyATVkcH1XxgXRk+oC6Mn1HHTdUk0myQTO2nXlldi6+UT6iCbYbbJHPYV2qrnrfEUEcSS7i/mnbEiC3kbm1CmqIprLUF2myKOZtrZNunnUAmpTGqrV7nSJti+17nY/Av4GeoNJPtiaeTbIihVCBDsoVyWB3N9ABZPe7zMLHFdMwscV00XoPiKPU2pBimW90bkXtBA3qRwyGxyPmjRwyn9L0TauXyzUbIhYsptWBKAbRYYdjYPbjk2Dhiwk2tY0JOS00rDDEvENi4hxj1HrMMFCSRQx+6gtnb+WMWzfkMq3VvGjBvLjAjbuFYGWcjjkadCdo7+pyK96zjkl6cbSLnPOqKXdgqjksxAA+pzP/HvX3ljCacJ5alZXkkDA+hgy7VsHYWUAse+6gDdiLfqEsrF5GIii4eaYh28w0BHEijyhJbKLUHkhfUTQRnbcFKDcCZApJY2CqR7253SPKw59glDuThOb+jDkxn0iR5lGxtrrbSt6d6NISzBFs072PtDYWMIo5s5JRIAAouh25JP9ySSfxPOW2DwbCmnEaErMGMpm4LGVq3k33VgAu3tSjtQzxpPC0hH2swDV3gQKSfn17v7frmJ0tvgVlLk+FR1XTJ59q6cyJKLO6M7T5fAIJ+CwXj/Ifg4ZpnTOmpp02pZvlmclmY/JY8/8D2rDFjXiwWFfxjh61+uSFDJIaUcfJJPZQO5YngAZVdd1jUzt5caFGIsRRsu4DijLNRWMfIUE/BY8Y88SEtqoFI9KKXH85IW/rt3j+s5W/DOo1Go06Sed+zpIBIy6cKZJC3NtK6sFWuAqrYr72cnPH3w633Dxq+m+QxVn3P3m8kMsaXW1Ge/OmmJ4ClgKNkLahhAmmXy4ok/aWZVKgApATzcpH7yZUt9g9IrvVMevUOlxRsr1qC24uGEuren5NkK1clj7fSs5dL0zLM08lCGKO4YgGXnbvlchuSzMKthdD3skn/RZwzo9i0vpeUXt058qDdR3apyFMx7klGciz77z8HOHh/ShtVC3tIdy83ccf7Rt/K1gb8866DqRbRaaKRVWQMslqSVlBR3Li+d242VPb8RnPo0Jh1vS4x90aQofq8YYH/QfESR1L8NHxcTFxRAwwwyIqPUNT5usevuwgJ/XW4/oyY0i6cEoIxCXYU/w3ZpT3qz2Pb9M59D/AHe8kb5SZW5/icl+PwG4D6LkuEBzwWSbk8B9PAXGup0u5gwaq7ggMGHxR7H8R/Y4/wBwGeJKPIzHhEBBokTbpm3FYwpjb+NF9Soyt/iUWhPuO4NkZH6rUmOeDdzJpIwxrjcsLpTgD+F4NTNx/iUj2yf1WiLOHVlBqvUpJrjgMGBHIB/LGEHTJW1Szy+WFSJovQ7uZAzo3IZF2hQpHuftD8crCzCTw0SNwQCOQRY+mesg/Bs27SILBCM8Ske6xyOin60oycz2IYMMMM6RnXROn7FCO8jNEPLpmUg7CUB4UckKp/PJ2NgMjPGekfTFtUh+wbmQKgYq/pAfczqqxkWWY9quwLOR2k6qZV+wKSbfvhZVtD7i1DD9a/HPFZW0wXxk/OCQdtbvazX60f8AbI2HqJV/LkVlf2D16gO5Rx6W+nf5Az10/qm8lGBV1rcrVuUG9p44KGjTDjg+4Ix5q4FkQq3bvfurDswPswPv/wC4fnpz07q4IsYyn00monj0yN5cZUySyCt20Mo8tPhmv757AcAk2G2p6zDDuXcpIfywisGdpCRUYjHqLkkUtf8AeWfw709o1aWUVPLW4XexRe2O+3Fkmvdji01ty1+GorSS0elWJFjjUKiilA9hnfDDPYKGGGGRCEZRes+B4kt4Y4RGLYIV2GP5McqDcvvx+PcYYZmS4TKt0jUySM0oO+KJTfmmnAYgbRSkG9vJJHKg1d5IeHuoy9QZlgVVqS3MxP7oOQQFVeWNMLscV3xMMH4psLFpd+k+F4oZf2hgr6iqDlQNoIo7fcEji7uuO2TtYYY6WCrguGGGdIMMMM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76" name="Picture 24" descr="http://images.vector-images.com/clipart/s/50/kohlrabi_hr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576" y="5661248"/>
            <a:ext cx="771525" cy="952500"/>
          </a:xfrm>
          <a:prstGeom prst="rect">
            <a:avLst/>
          </a:prstGeom>
          <a:noFill/>
        </p:spPr>
      </p:pic>
      <p:sp>
        <p:nvSpPr>
          <p:cNvPr id="20" name="BlokTextu 19"/>
          <p:cNvSpPr txBox="1"/>
          <p:nvPr/>
        </p:nvSpPr>
        <p:spPr>
          <a:xfrm>
            <a:off x="3347864" y="1268760"/>
            <a:ext cx="921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U NÁS</a:t>
            </a:r>
            <a:endParaRPr lang="sk-SK" sz="2000" dirty="0"/>
          </a:p>
        </p:txBody>
      </p:sp>
      <p:sp>
        <p:nvSpPr>
          <p:cNvPr id="21" name="BlokTextu 20"/>
          <p:cNvSpPr txBox="1"/>
          <p:nvPr/>
        </p:nvSpPr>
        <p:spPr>
          <a:xfrm>
            <a:off x="5796136" y="11247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Čo ste tu ešte nenašli?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0" y="548680"/>
            <a:ext cx="352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ZO ZAHRANIČIA DOVÁŽAME</a:t>
            </a:r>
            <a:endParaRPr lang="sk-SK" sz="2000" dirty="0"/>
          </a:p>
        </p:txBody>
      </p:sp>
      <p:pic>
        <p:nvPicPr>
          <p:cNvPr id="3" name="Obrázok 2" descr="http://img4.kozzi.com/s1/11/348/247281152472811520111027_1ves_kiw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1549146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http://img3.kozzi.com/s1/11/538/2471179524711795000294_fruit_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img4.kozzi.com/s1/11/248/247266532472665320111030_1ves_lem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1781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img3.kozzi.com/s1/11/538/2471178924711789000236_banan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20688"/>
            <a:ext cx="12214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data:image/jpeg;base64,/9j/4AAQSkZJRgABAQAAAQABAAD/2wCEAAkGBxAPDA0NDQ8NDQ4PDw0NDQ0PDw8NDg0PFBEWFhQRFBYYHCggGBolGxQUITEhJSkrLi4uFyAzODMsNygtLisBCgoKDg0OFxAQGiwcHBwsLCwtLCwsLCwsLCwsLCwsLCwsLCwsLCwsLCwsLCwsLCwsLCwsLCwsLCwsLCwsLCwsLP/AABEIALsBDQMBEQACEQEDEQH/xAAcAAEAAgMBAQEAAAAAAAAAAAAAAwQBAgUGBwj/xAA7EAACAgADBQUFBgQHAQAAAAAAAQIDBAURBiExQVESE2FxkSIygaGxBxRCUnLBFWKC0SMkM0NTkuFk/8QAGwEBAAMBAQEBAAAAAAAAAAAAAAECAwQFBgf/xAAvEQEAAgICAQMDAwMDBQAAAAAAAQIDEQQSIQUTMRRBUSJCkRUyYVJisSMzcYGh/9oADAMBAAIRAxEAPwD7gAAAAAAAAAAAAAAAAAAAAAAAAAMAAMgYAyBgABkAAAAAAAAAAAAAAAAAAAAADAGQAAABgDIAAAAAAAAAAAAAAAAAAAAAAAAAAAAAAAAAAAAAAAAAAAAAAAAAAAAAAAAAAAAAAAAAAAAAAAAAAAAAAAAAAAAAAAAAAAAAAAAAAAAAAAAAAAAAAAAAAAAAAMN6b3uREzr5HEzHaeirVRffSXKHurzl/bU8/P6lix+K/ql0YuPfJP4eZzDbS96932Kl4LtP1Z59vUc958eIe3x/ScXzby8rme02Mk3/AJm5fpm4fQ0pmyT82d8enYK/FXGW0eOi9Y4zFLztnL6s6q5LflWeDhn9sLmH23zOHDFzl4ThXNfOJeM92VvTME/td7LvtSxMNFiaKb1zlW3TPTy3pv0NI5M/eHFl9Ir80l7rINssHjWoV2d3d/wW+xN/p5S+DOimWtvh5Wbh5cXmY8PQmjmAAAAAAAAAAAAAAAAAAAAAAAAAAAAc/NM2qw8fbes37ta95/2RycnmY8EeZ8/hatJs8Tmuc3YhtSk4w5Vx1Ufj1PneRzsmb5nUN6YnIt1Oer1uNXSjfE6Ky9jFbTmYqridWO7pi23Ltr0Z1Vs0im0uHoUjSPKl6aXXlfs6pFpr4clr/ZzcRh3F9Gt6fBoziZhSaxL3exG3865QwmYTc621CrEy3zrbe5WPnHx5czsxZvtZ43M9PjU3x/8AuH1ZPpvOt4v+GQAAAAAAAAAAAAAAAAAAAAAAADA3A4OdZ+q9a6NJWcHPjGHl1Z4nO9Uin6Mfmf8Ah1YuPM+beHkZydknJtyk9dW3q2/E8CZtee0+XV1iPCO2tpblv1XHpzIaY6eVayOvl9S8S7sddK06zWLOqLaVMRVuNqXbUu5GKqOyl3dittBhp9mSOqsum9Nw9blPZktPI6qeXicik1lVz/LVp2kZZafdniybeVsq3tGETpvNX1D7L9o5Tj/D8Q9ZwjrhpvjOtca34xXDw8jv4+aLfpeB6lxOk+5X4l9DOp5IAAAAAAAAAAAAAAAAAAAAABpZYopyk0kuLe4pe9aRu06hMRMzqHmM4zxz1rpbjDenPhKXl0Pmud6pbLPTF4r+Xfi48U83+XErpcmedjwzaWtrw6VOA9ngelTi/pZd/Ln42rss83PHWzvwRtzbIr9ykO2IQTNYSrWria1Wq5eKh4HXjd2GzmWR0Z2Vl31s62U4prTedNLOPkU27uKtU6vga28w8yKdZeMxS0t+JyXh11+HdyizuLKMStzqshPx7Oukl/1bRjhm0ZYn7MeVSL4rVn7w+3Req1XB70e8+N+FC3O8LDFwwMr6o4qyLshQ5e3KPX67uejI3C3S2u2vDoEqgAAAAAAAAAAAAAAAAAAgxWKjWtW9/Q4+TzMeCPPmVq0mXl81zGVj0b3clyR8xyuVk5E/qnx+HZTrT4cbi/jqY46K2zbdjLqeB6/GxQym7uRp9nlpo9euvL9z1vbjqVt5ebziGj4/HmfN82mrPZ4s7hw7WclXfEK02a1hbqr2M2rVMVUcQjqpDoo5t0Dqq6q2YolozWJL+XYw+I1i0zWJcdqeXLxNf+Lr4mGSfK0RqGmeYx00xfKW5lsVXHntqdvpOG+0TB05RhL7LFbiZURSwtbUrZWRXZev5VquLPQ92K0iZfPTxL2yzER4/L5Vl+X43Os5d0G43ytrxF+Ii3GODri0otPqlFKK56eZhjtOS23o5ox4MPV+j4LRJa67ktXxfidzwWwAAAAAAAAAAAAAAEVuIhD35wh+qSj9Slsla/MitLNaVwl2v0rU5MnqGCn3TETKnic55QWni+J5fI9Ym3jH4aRRxsXjHLi9Txr5b5J3aV96cu6erJiFJtKGFmjbfDcb0hERMu1gb9OL8j1cFtLdXUjjfZ+Hod/u+G1cbh5pbq2eJzI3L1eNGnCtkcFYejWFacjesL6QWM3rC0QrWnRWGlYUbUb1axKvpvNITMrFVuheJV1tvH2pHNmkmvhnaXLu+wMtN8oaTS66cTp487q83kVl5HZ7CSxWKpwmG7uNt0uwpWPsQju1bk/hw4st7U2nyzyZ6Ux718P0hsps9Vl2Ejhqfafv3Wte3dY+Mn9EuSR6FKRSNQ+bzZrZbdrOyXZAAAAAAAAAAAAAAPObUZtKtqiuThJrtTmveUXwS6Hjep8y+P8A6eP5WiIebrsWuvF9W9W/ifPXyZLfMrxFYTfeTPraU9mHiSYxnZBZeaVxitOw0iqYq0cno9Ho9Ho9O1p8DWrWlPPldw2IfZTe57tV4nXS2m0Y/PhZrxG7fonvenTXib+54b1oqYq7VHHnnbuw105tkvkccQ7qwryl08TesNIhBNnRSF4hBNnRWq8QrWI1iCVaaJV2ilIna9Zb039kyyV7NJ+E8sy3NPhwLYd0ct8cS8xZh+7xPe0twfaU4tbnCaeqa+J1zZlHFjz/AJfpXZ3MVi8DhcV/zVQnLwlppJeqZ3VncRL4/Nj9vJan4dEsyAAAAAAAAAAAAAED55tp2o4+T5SrrkvLTT9jwfUKf9XyytM7caN7OD24Is3V5HtrxZv33iR0aRLV2Dq1ho5DTasEZkw2iqSN2heLOitWXfw3lu7ppRHO/UyvbbqpVXnzaW/n4mbpqilv1NatIQzR0UleEFhvEr7Vpa66/I0hWUMyWcoLCVqyr2SJa78KV1rL1hlaUErS2lLZdQ+9fZW3/AcFr/8ARp5feLNDvxf2w+Q507z2l6w0cgAAAAAAAAAAAAADy22+B7Uar0vd1rn5Pen66+p4/q1J1W8fY67eU+7nhxlT7bX7uXjInow6Se60VRyrJ7bb1q0aG3RWGrT3aDbesMqJG29WVArMt6yzGHDThvKTZvWzZV8tH6bivZpFmtlJet14sq2w4/Q6K2aRKncjprLSJVZs2hMoJMszlBYySJVLmWhpvwoXM1qxvKvIs5bv0V9nVXYyTL49aFP/ALycv3O7H/bD5flf963/AJejLsAAAI3ACZiA1I7R+RjtLqis5scfuhOpY7a6or9Ri/1R/JqWO9j+aPqjOedx4+bx/Kessd/H8y9TOfUuLH74/k6WavEw/MjK3q/Dj96fbsfeofmK/wBa4X+tPtW/DDxcOvyZnf17hV/d/wDJPashxF1dkJVz1cZJxe5nPl9d4GSs1mZ1P+JTGK0PKvKrFJpJSim9JaparrofM35WKLT1ncN4r+WVk83+VfEr9bVPSGf4DJ/iiuvFk/X/AIg6wgu2dnr7M4teKaNK+oRrzVpGmr2blr/qrT9H/pP9R/2rxaGstntP91eHsc/Uj+of7WsWa/waK4zb8kkVn1C32hrWVLGVQhNVx1b7Pak21uWui9dH6HRx8l8lZtb4b1aRiaTLWG6iiu14lHYkWqvCje0dVG1Yc6+R1UbVUpm0SsgkX2zlBYy0IhTuZerTfhSsNYY2RxplZONda7Vlko1wXWcnpFerRaI3OnNlmKxuX6gyzCKjD0UR4VVV1Lx7MUtfkehEeHyd7drTK0SqAAPJ5hipwx91TnOOsa7q9G1rXJaP0lGXqj4/1z3+Pm9ylpiLPU41KXxfHmEkbpP3pSfm2z5+/JzX/uvP8tJx1j4hYhJ9X6spOTJMa7z/ADLKawliiP1T95/lSW6iRMT+VWdCk1gYZSaQs0bKzWEsdojrBpntExWDR2i2jTPbRaIg6yd6i3g6tZXobTFJRSxKG14xyr2YobaxiQTxDYaxjiFXEYhRjKc3pGKbb8DTHSb2isfdpWv2h53v23KyW6U32mn+FcFH4I96uOK1isfZvFPs378dGkUayxBHttYxobcSaVo1jGo23fE3rRpFVSyZtELaV5svCsyhnI0hWVW2w0rBpRtmaxCZlDIupL2n2RZA8Vj/AL7Nf5fBt9lvhPEteyv6U+15uJvhpudvE9S5Gq9I+ZfcjreEAAAHk/tAwk401ZhTFyswTlKyC42Yaeitj8NFL+k4PUeLHJwzWfl6Hp+SIydJ+LK2Axcba4WVyUoTSlFrmmfneWlsdprb7O+9JrOpX65lNsLQsRkSymEikFdDkQjTSUysrRCKUykrxVo7Cq3Vq7SU9GHcSno1dxK3RpK4lMURSuJ0vFEcrCdLxVG5ltLdWNSdJ08/m+PVk+6i9a4PWb5TmuC8l9fI9jhcbrHefmXRSvWNz8yoSt+PQ9Dq0rDSVxPVtWEUry0UbRCGVxaKtEUrC0VRMopTLxCkyhnMvEKKl1prWq0QpWWGsVJQymXiGVrr+zeQ35lio4bDrSK0d97WsKIdX4vkuZpSnaXFyuXXFXy/RGR5TVgsLVhcPHs11rRa75Sk98pyfNt6tnbWNRp8xkvN7TaV8lQAAANZxUk4ySaaaae9NPihoidS+V4imWT454aev3C9uzC2cqdXvr+H00fU+Z9Y9N7/AK6fL6fjXjl4dx/fX5/y9LVbqk+R8fMTE6lz2qsxsDGapVYFOrPbIRppKZC0QilIpMLxCNyGl4hq5E6W00cidJ00cy2ltNJTLRC0VRysLRC8VaOZOlurGpOiXEzzOlHWmqXtPdOa/Cui8T0uFwpvPe3w1pTUdrOBHEbtEe300b3Ox3kdV4lq7ierWJaO0t1aRKKVhOluzSVhaIRNkcrC0VUmyCy3cXiqvZSutNYhbsrSmXhnfI9PslsNisxcZtPDYXX2sROO+a13quL95+PDz4GtMc2l5nJ51ccajzL7hkGR4fAYeOHwsFCC3yfGdkuc5vmzrrWIeFkyWyTuzpFmYAAAAAHOz7Jqsbhp4e5bnvhNadqqfKcfErekXjUt+NyL4MkXpL5pTbfll/3PGJuHGmxauM4fmh4dY8V9fkvU/TPPavz/AMvpIyY+VX3KeJ+8PSYfExnFSi1KL4NcD5u9JpOpc1qa+ViNpRnNUisCvVhzI0aaSkRMLRDRyI0tENXItpaIRykTELRCOUi0QvEI5SLxC8Qjci2ltNLLVFOUmoxXFt6JFq0m06hOvw8jn+1q31YdvpKzn8D2+H6Z8XundaeZ+Xn6sWnz8+p7PtxHiDt2TxvK9Etu+I6pg74dVokdo6r7aOwnqnaOdpaKqzZXsvLRDObK1mI8f/S0QpN1zLcixWJku7rcIv8A3LPYgv3fwRrFJljfk1q+j7KbC4WhxtxOmLuWjSml3EH4Q5+b9DopjiPl5mfl3v4jxD6TRbuS4LkuhvDzZhYTJVZAAAAAAwKOKzDsctSsyvFNvO7QY2nE0ypxFKnHinrpKEuUovkzO+rRqYdODtjt2rOpfPpTvwVjdUpWU68dNXp/PH918jxOX6dXI93FnpljrfxLt5btNTYkpvu5dddYevL4nz+f0zJTzXy0vxrR5h2671JJxaafBp6o821JrOpjTmmmkisK6R1Z7ZBpjUjRpq2SmGkmWhaIQykXiGkK910YrWUlFdW0jWmO1viGkQ4eY7S1V6qv/El8j0sHpuS8+fEL6iPl5PM80vxD9ttR5RW5I9zj8GmL4hSb/hze4Z2all1Pu7GpOqWMZojqtEzCSPa6Dot3bpS6Mjon3IbdiXRjpKPdhnuJvkOkonPWGVl1kui9WWjGytyarGH2f7T9uU34L2UXijmvyZegyvI662nGtJ/m01l6s0irmtmmfu9PgcI1oaxDntd38HSy0MZs7GHiWhlMrkSyrYAAAAAAFLHYBWLc9H8iswtW2nlsyyq6Or7Da6x3ozmsummSHnsTh3v1TXmUmHRW0OJi8pjJuSThL80d2vmuDMrY4l24OZkx/E+EWHV9D9mTkv5W4P4rgzz+R6fF48RDt+ux3/vrp06toJx3TTf6oP6x3Hj5fSbx8R/BvDb4nS5XtNV+Ld/V/fQ47+m5I+yPaifiYTraSjTi/WP9zL+n5EexP5Q2bUULhq/6oovX07JKfY/Mqlm1Gv8Ap1Sl5Kcl9Dqx+kZJ+TrSvzZUtzLGWe7BVrq9E/Ras9HD6PEfKk8jFX/KrPLbrHrbZOb6LVL+56eLg48f2ZW5m/hmORdEdMUiPhjPISxyHwLdT6hItn/D5E9UfUtls8+nyHVH1KSOzr6Doj6lJHZzwHRX6lJDZzwHRWeQmjs5/KOiv1CeGz38pPRSc6evZ/wJ6M5zLlORaciYqpOV0KMo05FurObujRl+nItEKdl6nC6E6VmVuENCyEiQQyAAAAAAAAAguwlc/fhCXmlqRqExaYUb9nsNP8HZ8iOkLxmtClbslS+Da80ivtwvHIlTs2Njykn8iPbaRyVWzYx9E/QrOJaOUglsa1+BeiHtR+Fvqp/LVbKtP3Ev6UPbPqZ/KWOzzX4R1VnMkjkL6E9VfdTwyXwHVWcqeGT+BPVWciaGULoT1V9yU0cqXQdUe5KSOVx6E9Ud5brLY9B1R3lusuj0HVHeWyy+PQnR2lusDHoNHaWywUeg0bbxwkehOkbbrDroNG26qRI2UQM6AZAAAAAAAAAAAAAAAAAAABoBjQB2UA7K6AOyugDQBoA0Ay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5604" name="Picture 4" descr="https://encrypted-tbn1.gstatic.com/images?q=tbn:ANd9GcQPVRNy6Dj2QaLQD6oPEPoTH6X4xQDRPtkEWPZGN3zFAMRU4lDE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780928"/>
            <a:ext cx="1246262" cy="1440160"/>
          </a:xfrm>
          <a:prstGeom prst="rect">
            <a:avLst/>
          </a:prstGeom>
          <a:noFill/>
        </p:spPr>
      </p:pic>
      <p:pic>
        <p:nvPicPr>
          <p:cNvPr id="25606" name="Picture 6" descr="https://encrypted-tbn1.gstatic.com/images?q=tbn:ANd9GcQmfVSuNekOhvOPYTHkxztioGwnE6xdcL5STMMZ3g0gNNn1F4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636912"/>
            <a:ext cx="1152128" cy="2035697"/>
          </a:xfrm>
          <a:prstGeom prst="rect">
            <a:avLst/>
          </a:prstGeom>
          <a:noFill/>
        </p:spPr>
      </p:pic>
      <p:pic>
        <p:nvPicPr>
          <p:cNvPr id="25608" name="Picture 8" descr="https://encrypted-tbn2.gstatic.com/images?q=tbn:ANd9GcTAjsU7Ze23yuhPHqzq7ggAcvT_ra0nFaDzXap-6SYiuXA5oN3Vj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996952"/>
            <a:ext cx="1152525" cy="1295401"/>
          </a:xfrm>
          <a:prstGeom prst="rect">
            <a:avLst/>
          </a:prstGeom>
          <a:noFill/>
        </p:spPr>
      </p:pic>
      <p:pic>
        <p:nvPicPr>
          <p:cNvPr id="25610" name="Picture 10" descr="https://encrypted-tbn3.gstatic.com/images?q=tbn:ANd9GcRGKdPW7inYIe5TtrXWiBwuCFAEYGCxjYLvx5Yy1r4zcKH0SH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509120"/>
            <a:ext cx="1583432" cy="1872208"/>
          </a:xfrm>
          <a:prstGeom prst="rect">
            <a:avLst/>
          </a:prstGeom>
          <a:noFill/>
        </p:spPr>
      </p:pic>
      <p:pic>
        <p:nvPicPr>
          <p:cNvPr id="25612" name="Picture 12" descr="https://encrypted-tbn3.gstatic.com/images?q=tbn:ANd9GcTUN2URHOTu0XgqDFLKAWs8SXhTsxluLTW2eXR-8NlhciSyOu9N5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725144"/>
            <a:ext cx="1295400" cy="1295401"/>
          </a:xfrm>
          <a:prstGeom prst="rect">
            <a:avLst/>
          </a:prstGeom>
          <a:noFill/>
        </p:spPr>
      </p:pic>
      <p:pic>
        <p:nvPicPr>
          <p:cNvPr id="3074" name="Picture 2" descr="https://encrypted-tbn1.gstatic.com/images?q=tbn:ANd9GcQ6FypVIv4lg5YIlIGWaTrt0asLjySB6agygFYHp_BhHrVG3rj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6" y="5013176"/>
            <a:ext cx="2071886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t0.gstatic.com/images?q=tbn:ANd9GcTiGIqUAs9TsYaIootrKKNeU40ASsEfJVPxXnGJqKcnRnsoxOuyF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3144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c_mi" descr="http://levne-samolepky.eu/37-224-thickbox/labyrin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9766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3" descr="http://t3.gstatic.com/images?q=tbn:ANd9GcRBD2v_XwI3CgVJ7R0BH5U1cQnV8Xoxt-qEnFV5L3n6EVumPhP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517232"/>
            <a:ext cx="12096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99592" y="836712"/>
            <a:ext cx="584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Hovorí sa, že by sme mali zjesť pre zdravie každý deň jedno jabĺčko.</a:t>
            </a:r>
          </a:p>
          <a:p>
            <a:r>
              <a:rPr lang="sk-SK" dirty="0" smtClean="0"/>
              <a:t>Pomôž Peťkovi nájsť cestu k jeho jabĺčku.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-cache-ak0.pinimg.com/236x/58/26/db/5826dbdab1e15c862965c11d4133c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8952" cy="597666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23528" y="260648"/>
            <a:ext cx="265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Vyfarbi si ovocie a zeleninu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5800" cy="127220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Ovocie a zelenina sú pre nás ľudí veľmi dôležité. Obsahujú 5  potrebných látok pre naše telo: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data:image/jpeg;base64,/9j/4AAQSkZJRgABAQAAAQABAAD/2wCEAAkGBxQTEhUUExQUFhUXGBwaGRcYGBcXFxcYGBgXHBoXFxkYHCggGBwlHBUXITEhJSkrLi4uHB8zODMsNygtLisBCgoKDg0OGxAQGywkICQ0LCwsLC8sLCwsLCwsLCwsLC8sLCwsLCwsLCwvNCwsLCwsLCwsLCwsLCwsLCwsLCwsLP/AABEIAL0BCwMBEQACEQEDEQH/xAAbAAACAwEBAQAAAAAAAAAAAAABAgADBAUGB//EADkQAAEDAwIEAwcDBAEEAwAAAAEAAhEDITESQQQFUWEicYEGE5GhscHwMkLRFCPh8VJicoKiFTND/8QAGwEAAgMBAQEAAAAAAAAAAAAAAwQAAQIFBgf/xAA4EQABAwIEAwcDBAIBBAMAAAABAAIRAyEEEjFBBVFhEyJxgZGx8KHB0RQy4fEGI0IVUnKCFjNi/9oADAMBAAIRAxEAPwDFC8YvIBxaQG8vYwiAInzWimKwJDWNKhVTdBa9xqCOv0CKpAdmc3xSQtJ5r7Tpb8KSoqcTJ3J/tZOJ44svEjrPW0Qj06Oe0rtYHhdLEgNq1Mh0FteZJt6LVQ4k1Ga7+I3m92/wh1AWugpLieEqYDFPw7zmAAIPilfxUTM2t6Y+GFMhKVqUnuMNOw9Y5rM7mDdUEOuc7fVbFB0SF2cLwHEVqOem5sgXBMGPT6Stov5IC87U/wBboaL/ADdUmsOq3kKcptc7ux1VtN3r2x/pZiDdDfDXB5FkXZVIQAImYB9uSAKtFLWvBMW9lMqkMEsJbM2RIVILXHKBtPtoiVFGkk5+VkpFle6MHEVDP9Hn+ECoiBwba9jfqmacKJaq0NLgLKFRWzvQ2EJURMpfDVFFsyGw8XG4+6iiwe+ST/yQlWtimwOPQck8KgbpYvJdBII6rRVrF5bHhDRDb4Ak5N9zc/ZEqVC4yiF78wJF9AOQSvADGtgg5M98AfU+nRU492N1VWpIvd3zQLOsLTe8yNAPr/HJEhRCY+TlJiUGlRHqAQH76HzRd1UWWEOfkOuyGs9FIV/pGnV0KFykKCicvL+ZTNpFxhokn74WmiUfCUKlU5WiSPuldSc06XAje/krcLSt1qDqRh4h1vrdU16jgDpEuzGJE3E9YVsa0nvGAsCmyNoBjW866cgr3IaTpZmiNjMdEB91ESoSHQNgJ9Fi4zl4f/3fTP8AJTFKuWaaLscM4m2mWiq3MxpJ1iSY+XWinwBp07ExJGqbT0F4Cp7y52YiyHxXiLsfixXc0AWEC9h13VYaRkmcdVUg6JYVWkyzmslTgS7RBw6b2A+6MKwaDO671DiNKk91R8ghpEC82I6Lc5rhAB2vhLgtOq4D6lOsS8iBJjoDt5JXMNsX+qsOC3RqMk5SbeyQ0r3MGBcWuCLT59lsOgWC6VPFupwGUw5hmxvqDeOgv4+K1TAugRey4RGapDNpHlss5rOj1+CLkCZpUmueCeSc8c0GHWkX3xdUKTiO6j0eB4utRNXDiQCBrBJJ2HirhfByhG2q57waTsr2wW6jqgQrWmOYWnLoi1UVmuSDB2v+EYwosCpnDnHoiqQnNzwTvY+SRaTZLGMg2GyhVKNyudY2NvBOFSVcXHff7wq1pOksA6AhV/1LC7TqErfZuAmE6eF46nh+3NI5TeenUax5LQbWPzQy0g3XF7N+Y7HyQPyURmgObB/d890dU5VboLqZY61wlEK0RwqNcZOnsiQqVNd2jsyAKtbfTgQdN/DZQlWtsZEbnXxRcBt9VSHnqG/2Q3UVuJLC6bmIXd5AGhsndxHkIuZgRAg5OAiOkMLheAbeS9Hwuo2lhw4auOuvjt9Fn9pwBX0DDR8iG/cOQaFZ1WiC4Qbrm8QzGs48r/T8rlFaXMpgkRzTAWJn86/JXC05hOQ9Y+6iygQ+D1J+qjXYIz+SrBhEZmpkscpMiB+HrHyVnRHqS1ocgbqkKcjpjofNBqhV1CCWjlr5qOsoLqqOapflKjlFdMbA7/REBSVmpUPkCQPnJAt27KAwqFQgl7dzqqHUe1iPIz3Rc6cZXkkvNx6eSx8fy73hB1OBaSQBlwgyLnFx8EelXyCI1XawXETQqUwe6JBJk5R4gDotrPA2IsEue+6QuXi6rcXijVnX58lGjVJJxCpzQAkKtEUhmHmrmhYKFUeS4nw9kKj4BKjRJhXRpkkNdOU6LO/jmjr8EUUXFPYbhleu45IkaSbKyhXa8S02WHMc0wVeO4dicHVDa7YdHjryjZE1QDBUDTEpY0TAc0ePVI/imjJVik46J3D8Lr4h5FITuBMengncJBgxMwVQsboVN/6eswVGyGkFwPQyR4rz1Dk9U1dXi0m0GwHcE9gV1H1milp5r6Z/1Wg1zsR2ti3us8l9B9qfaDgyNBY/3wH62AadR/5TBvabEjSAMyrdWp4mjJaQ757rzQ4C/H0i9mWdhMH2svC+0HFVA0e7E2BG0/6QMJTYT3k9wDCtp0KtVrA+s12UtMd3+733Wvk1dzm+PNsnthBxLGtd3Vzv8nw+Hw72Gk0NJBLgNJnWOevovdcp9m6TqbXVqmnVpIAOAQTffBE2kEbgpynhKLGZqzo84C5OHwTf3OvPsubz3k/uYc0l1PVpDjpEnSDa8u3NhAEXKWxWFFK7NEhVw3YF2T9p9xC5LUkUrVcMxcNrDy1UcoFui4uaMxtpCMSpohdoGd07I9VSH3mhpHUrO6vUaTpc4WaPD3cQT5WafRMUyAF6HD1KVHDsc1uYy6Z/9SI66+K3cXxhqhp0tBH7gM7z88LLntiISWNxfaPIqiCBBG4PLqs8dUKUmKkHKPnMIt2UWahAe5w2+2qBF1Borpvln8fOikKKw+XdDPjZdTkPLBWc4ukMbmOsedtjggwVl78gBGpXUwOEFe7/ANq6XtByqmynrYwtII8oJdNv/Jo7ADCBQqmoSMwPui8WwbBRmm2DI9JXmmuTK4L2GXFvNX8NwxqB5E+BpcbF0gEDYWzk2CLSpZ56CUajRLXEk6CfZUbBCQSS2o4t8fwiqQiSWhvyyUi6vZM06mamW+aZ5tHSb/nmosMMODhzAj6pNFweg/yrmy2K5LHA/wDI6H0Wh3B62OdIAYJdJjJgBvU4sjUaZc0kbIuBEjufX0XmzzICoAbQbDcxmTvlNCgckheuPB2k/pgcz3NmToAeXzzXrvZ/lL+JDnmadNuSQSSTgNAtvuUJmFBYajnQ0XPkuQ7hFNpH+0P2sD7laON9m6gc5jGl1pkkAAGwJJAAwcwFjB9liml1Gbc/4UOCbTIG4Xj+KoudOl5aRYaWgk/GQQi03NbZwlMYOvSLexqGJP7ibD6LRyzhnMaQd9rIVeo1zrK/8gxtCu6mKTi4sEF3Offx6q5suuRBHbIQ7NsFxbUTEyD7oO4aQQZi8x3JjyytCpBkJqnjqlF7K1KA4c+gv/SuZTLQB0EfhQy4OMpPEYmniK7nj/kZ0voJsjQdYT5yDH+0TMNCiuqsaI5xHksHM+WNqODh+0ktOM2ve6NTxAZIGhXYwfEaTKrXvJAF4vteyv4llmggOgjIwgsNyRZc7DY2s2rUrUnFmaZg6pfdWkDfbZXmmyHUr5nZahJMamdfHdei5VxxbpGsHoDIiAB4psBabE/pGLLOIpCu0NLvltUwzEBkSdP6VHtb7TyDSpx7sODnO3cXxDRuGtMC+/bLjWjsW0GGQN+a7DMNg67GmrUIzkm2giN4g+RXPoVtQnH+1z3symF5XH8PfhavZAzvPiJ+8eSfKzolC3siQSpJ2VWUDKT+8/XdAm6tGbTPZkg/N0S3KkoLarsjW9fZECBAVamUNz89TO+5Kpo1NuyI5tpTuJoXzjndWfnwWEANfDg3n7rmc7qOAYW/879QA11x6wm8K1pmeS9b/imGJxb6ZbmY5pzTysfddClOkTmBPmlnRmMLzuLFEYl/Yzkkx4Su77NcwbTc5j7NfAm1iYF7YvMkwADuhvYXAFuoTnDcW2m7I82dp8/JsvQcw5swUy4vDpZDQLTqDTed4cDFt0phcM1rgS09fKYhdTG4ljKLoM2t8815Th+MGktc0FxIiRZjBcgdSYA+PVdY1A9mU6+wXDp18tOTED59fmq6FbjKDeHIYB7x5IPhGJ8M9oBNjZ0WRw+lToQ3U8/mi1UrUnU4YO8en1M7fdcArnpBgmPQ+SAEq0RxbTyuAumhUgF3ZmRoq69UNEq2tkrdCi4vy8pT07iZAtjfy+fyV5UQUW5sp1B/C6HB8Y6nTqMBtVbEBzhG3i0xNpsZCNTqdm0jmq7ZtMOdseXiuG7l7Cbzn7m3zVdu8CF6Gn/kmNp0yWtaCRlB3EAD2HqvQcl5t7kuabsfmMjEkek23MThEw+IytLHaFcjCYp1On3ueq7nGe0lJrHGmXOe9jRONJiSJ7a+4Ja4Jik/DYWmRQETHr5p6riwSYMkwPnqvHxeeu65pcTquE4uiAb+/NGFSgqZ4GiDWqEq61Zrmzv+EQFJQ3vM32A/JRIVLDH5DJ3+6QNVymH1BmjYW9dUxCiCxxyySZ9v5VbwtApyg4xlAsfskZRiTPcLRfZZfWDyMu5v4q5tj5fdYlYdUzMJ3db8qt/DNJJIkmP/AFMgrQqOFgUanxKu1rKTXQ1skdJ1A91ZTpgCFhziSgYrE1Kzy4uN7TOwUUUMtAvP9wjIVQVjsqjrgI1Gwcg9xjAK0RFkYT+07fdJKqFG0wAJ2UKgVMDXANHP2VL6O4O32RA8bphuIEgRYGT1E/VcV9KrrJJMbDuMn4z6BPh1PJEXXtn4xlE5WBuQgTYb35coldujpIkgTlIPkGy8VVq4im8hj3ZTaJtroroQ0uXtJIFj+FJt5Kxqsmmx1USYDok+d4WHlTnODnuMkmB2Hltuj1wBDQvSf5NSp0KrcJSZlptAM7unrvsuhCXleTLySC74EHQoESlnIJJ+cll4/iPd09QuZjHnf5fNHo0w90Fei4JwtmPxWSrYNGYgbjkuZyPmzquQYk5EEQmMVhhT0XY4rwrBuwbsZh2lhBy5TodvhXeC55XgagcASOshZq4m3f8APzuisgCV0cM4QHdFbSx6rLtUpVzZnEHZWLCCWudYD4FQKh16RhEgZZTRph2HzO12VrgsBZpOBZmPL66IwpKE2oWRuSjKpZc2SGnWEsK0cOBvbMNQfdQKLNUAANiwv6qEKAqU3teTI1QBhREqU+0OUDT2CIcpCG6iXAnmUQVFmpTyOOVQhQFZpVcjSd/yo0fNUSsVDMDkhOVcI/ZhwaG8lC/6KQq/TGBJvP0VPD1SQZ6oj2gGycq0W5gANFeShJENOdsmx18rpZCu6O1tdwltgmCiE+HtJ3P21VdappjqXADuStMbmTeCwzsS9xFmhhJPID+VYspKSBGxk9Y5KOsDZQXKqn33tEwI1+ei5o4sPJgiJsR3377/AATfZFoC9NX4TXwNOm86OHzzWnh2X8rILzZcrEVGtaeun29VphCSDn3A3n6H8JatTSJ6q2tzFSnTdUMbhV0GASQACZwtPcdE7isRiKrWh7y4NiAb2VoKwlqlNjpjUqFRU0BsRp8lV12tLYdj8utsJDpam8Jia2ExIq0HX1G/iD02VPDcKxg1Dpkn45sEQvfUdkTmN47j+IuGHqEZSf2gb+VzHJaOVVCW1qtVh9yymSHDZwIIEzBJEibi282eNCgwim4946c/EJ7FcJoUqQk94m/n8+qo4HiPe021NJaHCY3ykKrOyeWTouBVH6ZxpAyR9AtQG8oM7JXPlJYBKqqkjHXHqttAOqbpmRLrddEKdIzqO6jnCIWK1RoGQCwV38IaVglsg6lGVFRY8y7l90AotEB8W3uhKtGLHAENAOikqLXZ55yqa+uEajh6lZ0MCGaBYWlutpQmb/kolbB1aP7gtMOQHmbKniuKbTALt0FlMv0XT4dwmtj3OFIjKwCZMeHqm4biG1BLZ/gqnsLDdD4nw+vw2pkrQZE9COnXmrR9Fhc57W+sH54FTUbKQrFKm7MRf7ckQVFl7CxqyVaMX756dEZr5TlCu0wGi6t4alpnufgsPdKFiaoee6dB6q8hDSTXudEbSSq3EBaCfpNqVGB0xOyfVlVCVFEkNA5FLWYHWx0O4PULTCRcIuDr1MP/ALG3EwRs5sXB6H6IMBAuQe8QqME2RatTD16hNJpaCJgmY6KjmQJpuaNxGYgGxv1iUWgQHgpnhrMK3FUzXBybx85x6Ln8vomm0NhsCwbAt3kXlMVX5zK7XFsRhqkUsNmGX/kSb2/7SYhdhjcR+WSRK8o+rLHZuk+qcYWUBxJd3dfdZeIcb2kD5f4RmAJ/DZRDjZxN+qNPPaP8KO0RS3K2DcyrpshJfIG1IBv9l5/i+a1BWa0A3+A7FdSlhWvZK+iYThGBLWYc0s2a+cfY7Dl0XXdVDmtmxIB+IlJZCxxC8LWofpsW+k27WuIHOxVbXEw2f22vG2Z80SmQx2ZHoZKFTtSN50V9fjmHh2cBUbpa6oHufPhPifDXRcf/AJkmSep3TT8MHV/1NN14jp4r0mIacRTNSi4T+PhV7CLARAECMR2XNqBwJnVeHr0KuYl2pN0SbLA1Q2MLKhb8JU+qizIB6bhUO4loybddh+QUQU3FdgcKxNe9NsmLDcjztoQquaV3Nb4cndbw7A53eTX+N4GlWqvOIEtpiQ3mQYjy/Cw8j5g+ofGCLHIgiCP5R8VQaz9q63G+G4dvDhiKVPs3l0ROo8/ULsPcBKSAJXjsPRe9zcouTACSnVa7Bn6/DZW5pbqnMRhMRhXHtmFvTbSbHQovqhoLjgBQNzGAsU8E/FVWUKX7iYB+/ldJ7Pcwp1q7KT5EuAtfNxPTGYMZ8uwK78Jhndk2XXjx8F6qr/jNNoc+nWDgz9w08d13PaXgaVKoBSiCASJnTfpG8DJ+q3wrFV8Xg3uxXWDET62svO46jTo1AKVp66LzPN+A962PljE9fNczD1uycmuD4+lRzUK4ID9XDxFzHK/NaOUcDphrbl0NA7zA+qHiK2e5WOMY08QfTotFmmAdzoF2+c8rZQAmoTUqVNFKmBqLwLF0ATM3nAEC5uk6Fc1v2tsBJPJP1+F0zhAyg3vNElx1NtOnTquY5GC8pSytac3puVKXDPqODKYlxx339Nr+eE4xtOnTNSpYL2nBuE4d9A4rGCx0HS46+OxBCD+Gq0j7us2HAxci/Q9xbPdQtp1afa0z6LXGeC4R1I4vCEiJJbB3nkDpaBYAC5Tl26SheFbSeYaoQoqY45SCPH7JSrCPTu0XhECY7/my00SYV0gS7KTBGy9Rw1NtJgZoBe6A49ZDHAgkAzFdzcSBOQAug+uzC0wCL/xP3hdilTDGBsb/AD3Wf2p4BjQ2tSaWsqEQJbEFgcCBqn9wFhENkmSpjaTMoqt3j2S2NwlMTUFv6Xny1c0FcsVHEQNRf01XPDSCZ3wO9vsmZBC6neewFu+q10K0juEF7IKRqUMtToR8+qsKwssLGxGoMJHDEdb+S0DqtuBhw2++yZrIP5+bqibKnVM1Mk6m359EzjAnvsqFzCHRaX1cgi41P3XI4avSq1XCJIkHNiOv8p5wq0WAgr2r62OwXC2Ow1cENMEWkSNib25X+i7z/d0KPvngGbNaRZxBIAP/AEjSXGMwBukm561Ts2nxPzfkkf8AH8NUxWINR/7CMzj1mPU/dc3hqDoa97dBMkN3ibSP27WRqj2yWtMpHiTqIqVGUJLZieXQHeFpDRncY6j8hCD3DQrlPrVGGGk3+vL3XH40Oe5pY8jxT5iB8sDzKdpFrQc4Xt6dB1DDhrgGwBnFjJk28Tc9AF1eFnT4jJSVSM1l5LivZDEf6WgN6c+SsGFndJPH+zMNDssv9KDkA3PzJ+zijdqRouzVxzjUD6bi0gAA/wDiIPtZX1mCIdiENpMyFz8Ni61N2elIcHfPVd/2T5SwU38RoB92RAINyCCQSWwDiHB1jkQV06DT2ZrOP7ftr/BXUqYnGYlvaVnZstwNutot0IWDnlVtVtmgE1H3FvBpYGj0Gr1KUdiGvuBF5/CXZigyXtMDn5CB6rkcJwukktHhImSTMkkmZWKtXML6ouO4mamGbQqvLntJtaIgQQfUXKtrUQ8Fp3Q2uLTIQcHjamCrMrtF27eV/ULDwXKmsqFxgmBibwyAfQ3hOtxpaQ7kuziP8hpHDVGUKUF+bMSeZPLkF0mPLG/q2v8Anx/IRcVxJ+IGRogLzOHY6q4U2Akmw6rqcJyZ9Wnra5kCf1B7Z9XNAI7gkd1w6mIbTflIP0PsV0X8BxFEkEgEgWmY9FkZPD1GPqAAAyHSC0xiCLOujR2wLW+iqjhKrMbTY8EXA8Suv7J031R79xL65GgVXRFKmCbUwB+okuv5JfiGWkeybZovA3PXoF6LjdecU/BYIQGxmds0kbc3dNBuuPzJjadR7dbTBM6XatNzZxA/V2R6eZ7QY+fheYxHBsbSyuc2WuPd3JjT+/Fc/lPtF7msXMALmmNJ3BtBO353npVcOK1Ds36FfRcBw4OwLMO94LgJMRYm+gj86rbzHjncRV969oaSBEDAEiJORn8sBMp08LR7Nl1yeL46jg8C/D0X5nO+/gRHje4ghJpSkr52KzwI3gKKKyABD9dShqUWjRznMfdMLG3+lAYuhhzsknXUHwWtnGk+7abBpcdUkka4E9fDAtKM54qANd8lOuxEtnc6fS/kpxfFlzGM2YTfU4hw/adJMNIAi20KVKstDOXzyQKlcvmncnnOs+3kseyAgk5X8osB81lYKtCp7wRBbeTqDYsYMk3F5IyYIFyF1MDSZXOWDPRd7hTKWJOSDOoA35rcOIZJphsPkkQJBAa4xMkzJPZdTCNw4qOp1dCYB+nzqvVYXg9M0TWrgGmSQDuL5Z6fZQYHe48viuPxLCtw+IdTGi8ZxbAMwmMfTE5fnihF0gki8ZIBkBNKqEv2R7sbCfVX0qbSC57msaDEuc0bTAH6ifIFS8wASeg+BdTh3BcRi6eejdw28OZ26JqHKKTyH065e0EeAkhpIIka4E2nIGc2RG4ns3ZazP68F28RWpYRgwtamynUIudyOU6X8lvqUxUbTpU2ai2Gw/DXNOovf0wHd7LGJa2lULwYaQCI3ERC5pw76ldrGOLWBpkjqfun5rwNMMGlz6tW8loEE7SSQGNG0EnOUrQquc6HANb89SulhsBQxrRSw9VrQzz157+a4ek/nZNzC81Uc2g8tGot4X91mp8MAdX/AGt9BgAdSTny6IpqEiPNOuxb3lwklzpOtgevgFoQlz85cHG1vqmmVSDlNJwPVAbqItQ91on+v5QrYJ7K26rGGJzZRpK2+zfOfcvLH3puBnNrYjoY2v3XRoVgxpa7Qyuyx/ZsjzWVxufyFzVxGuMCdJP8INUPRYc7vZgOiUfZRNPcQ0mbzZKGkXt+fhWpBsshzXHJBJ/lSk4ESo4QYW6jnU3ZRbccwu3wDqvEH+7xdaMChRa1jnADL6n7gd0rUDKImnTbO7nGR5Beko8aosYAGF1QWsJkj6DzVHNOAocLOp72B1xQa/VbEuJENGfF5xKawmKrVXBzGgkf8iI8l3MNU4pxMF1drAwbxLh/7AgT0AKz86l2ljXEMpkg0WltPFtTCRBMg2cfLKM1rGOLwJzXDjfyPKOiHw/jWHw7nMcwZzJLjeTN5681t43mdGrwbKTPezI/+waXt0z+qLHNonzSDKNWniHVHR5aLlcT4nkf2lMguBnu6DYj6ryPD8lAqF5iSZPeCSuq/FywNTL/API8Kym92HYcz2hsnYwBzXYCSK8ZlLZ+FToqV2DnA7fIUUWf3TNt/qgSFaI2m5wzAa9U6ylXXBbyv7KA/VWo5hFhsPnuoVSjWvY4E7/ysVXmLGODSfOLx5o7aDnNlelw/wDjOLxeHNdoAJ0BME+H2mAtbXB0EYsfy4TGBxbsJWz+RXOwOJq8JxZDxdtnC/n49JsjRdoqe8DROJtfANidwTcCb9l6F2I4bUJqON+Xlr5T9DC9y/jWAr4Y0XPIGuXx94m46GEjqzS4xPzMG0ifM/kLzWJq1Kz+0fdeNxTcVVH6ir01gEjQGLcjePHVNCV3XJDmh8j4PyErnXC0BZbawlji03vp8+izV6LKkB4JEzAOk77jZFY9zJyrpYTFYjCyaTokQTEj05hek5Vyhnudctp0gf0Uv1k2s57hnGJ81z6+Jf2mUjMeZ09Am3so5HYrEONUjc6eAbot3CBjjoEMBcxhaXeJwfAY6SZcQTva/QJ7BUBiWFlV2l2nkZgiOSzQLK2HBqNDWONm6W8uZWTjjTpzTqNocTTcLEEh92hzS7aCHC7YweiHXwj6Tg5j4PS/z6q6dfB4DvURDunLqeS4YEWAgYAEwBsBN/ioTJkrh1HtqvNTz8Sd/BSJUlBBcy153KJVLNEsaJIkn3+aIDKiI8/6/nz0UBUUqUy0mNgEKlwQrbYhUxpYQTofusnD1qeqJ8XS9j06Eoz2PyzFl3cXwrHDDdsafciZsbc+YHVaXE/nohWhctjWEAjlPumMyq2QRUaWRoCmVIcnK2eRPmhUx5fwrbqqpFweHRqquGGgjUJbIkDJG4nYkIhLXFdA/p6ziDt5aL2vG8FQc6m/h2NcGMeC5suYDTYSwVNMeIm+q+MYTjqLajYHhb5qu1TpUM7DltvC5PPeX0qlCpVNZtWv7o05lsF7i6S1uwAcQO17rj4etVp1hSyw0GedvH3XedxmnTZkBDacz1tt91w3Vbwf1Ok/z9U1lm40XiH0XVc2Mb+wGD/7TFkWndZKWrZczWj5KBGkbn+Pwq/3IVMuqaQAPdEBUjPfadzp9E0WWZSoqHtCTf8APJBxVo9JueCd9fdANVytPrPnuARsmWUuACC4nWPrf3Skq0wym4OibR8+qMKKg4R39l57juSF9YOE2JIvAv19V0qWLDacL6BhuO8Pfh6NbEOIfTtDZvG67vDUdLWjoLpB78ziV4jiePZjMXUqjcyOfISrSVgJJrW2Gpnr6fysrKGDiDjAFiDHYzKMX7Lr1sX/ALSC7NI13O4nqNPRawIQFxHPz+Mz4yVVUZP5+dltphOse0NgaCfpdBtG/wBFZfIU7cOaXRr7rVQrkFt92tvhlNz5qlrRlxG/l0hYLQ4R4nxMW8l18DxWjTwf6TEMlpmTrPQ9BtCt5rWFSs9zZ0OIgERGlobj0Q6ILKYadR+Vz8bxBlcRSsG6dfJZcImq5wGcQNPqSs/HuhogxePjv9EWiJN0xgGF1eDp+Nlk4bi3CQ4Ew6J77R1sjPpN1BXVrYam4Et7pP1+aLqJNedLWgS4wVIUlWKridbHn8skhaThe6TGoHqN02lVKAa5brclcc8iaavvdb5xp285Tv6winkgL0zv8irtIc1sw3LraP8AxK7MYSMrygqHI6BvHkbqAKLDyJ8FmfUOqB1Rg0RK6zGNyBx5K7SN/WyHJ2SbnvkZRboUXutb+VAFVOi3NNXRdPk/OncPTcxrWkEl15MmAIcCYiJ2R2Vstl1G41zTlbELksdfp6ITr3S1akyO0bclN7sSHbhZzGIQP1NbsXYeCGn3nX50TAqkB7HS4joq65kYm60yxW6dJzXXNiJViysgG7nWnTy+XUKpDbma6469CUCFcoraoYALzoBH1ULJ6qStNxJpjKQE07qkHI49zdI4rScpNDR3fhGyZjoNxI/LKkIsaWAzdZqbzqvvMfJFcBFk1UpSyANFphCXPzFr7QPABDSpK2azrSfIW+oVVKpmbLbm6Qi1KJDmHZWe9BJEiYxN+/1CzlIEoRoOpZXOBF7T4IhUtPsWtbtM+aZyoIVIB7Ig6ylbdWUSr3BrB+nzyRIUWWPA/f6jVD5KIghwkkkdQVTX2/z9kVtk3TDWnYeGv5WXSbXnxdfyyLmCYeWimTH55rotCVXKqOsCHa9PymqU47HzlWRCjS4DvAEeEJYWUIPIa5sbIqKjL3AN8kJVqOaS0SPnVBxUARqbQQGjmlDlcI5Y0B0b+aDmD1mVYJWqTnZY/wCMKwFZSNRuji23zzQI6hQI1Oo42Y6fm0rHT5i0kgHHxi14jujnDkCV3qvAn03tZILyJi3W0z56LYgLhBvcI6olRBaIdIkJLY36dAtJptV+5segufX6pwFlAc85oHqg0KFXXccoAI8EXKBYpHKJAlu/8dUFEWQRqY6jRNKpL5JvP1Q02+itGNSH595v+EBuordAyt31J8VKgsVbTdSjUzGItvysshaQR90aQukxzS0n5K2NKAVyqzJMNEHdLVdZW0CVujTY3vNMfLrHUHb1RwV0NyNYV3D0A2SMn7xP0Q3vJsqxuPq4oU6b4y0xY72mAfBaZQlyRTfYc/vZBwVhbo1CyxQaoVuvnIgR4oyqhD7Nwg5rFMxsnBtcxewyey00E6K2B5s3vdL+yWtWplwBdebwADcYAFhf6phgBM3jwXawWCrZTVa0kEXty+XWCq8UwXOG+Adz9MLbmFzsoTOD4bUx1fsGuAAEknYb/wAK3kHGN4pzWUzLzPhHVoJIE9gqqYOoDlAUx3Aaoa9+HAfTFsxIn08V6F/J6tNrnOZUa0DMDSNpIEmL5hZbhqgYXuBHzdcU8OqNaXOsR6ea48pZDy3zRt47JXOvB+G6I2m537QnMNg6tZs0WExus/8AVwTIAA3m/b1J2RThyANV08TwZlKi1xqHMYkEd2TrME2C01DAysNoPN4XOw3C8RVOZrCAPDzjmElE/wC5WHggwUviKb2nK4QR0urQsJR0ttcdY/lMqQSSBE+6QlaCcZTyd7Nrv1+yxf8Ax41F1rgDGO/qIR+3OUNXap8Ya0tJbLhNydQRAHiOcXHVbQMJcrh1HuY5xaUtappE9Oi01uYreHoiu/xgSVy6/NP7kNN4BPht8TA+Cbbh+5Ll6nhvAQ/NSr0iQJIMkeGx0/tdUdUmV5h4Dh2Ytr9ExOVSXaxrmtMKE2UUFJof0+m6XdWmJexkTO3krNI6j5qgEuwFzZmPJAmM+iiz2Ze1rQD4qBRU9ru84blQXhVoqIdSLgfJB1K8wft+eE/NbaHRoj0nVQy4t9fgQhZWu0zNDuU/PZFqhQqoH7Rrr6hIWXK1NkzSdkyu6X+sJllCPdcCPnL6Kt7wLXWg0lFYKjnySlbUmInK0WwFssFPMZHnzV0bIaXLy4B58FTUqXAE/n2RWslMYai6pUGUX5c/5TcXTcywcTPhkgiCRAN8iSPinDQDRK9ceDUMNTFYNzFt3bSNSPwvN8Zx3u6o1GXEgAiYlsDfF94R6dMup93QX9V28Lg8DQyuBcO2uBeADfbx5ru16grsvIJiATMRYATsk3vcKkryjqz+D8Uc5vfDe6RzBE+qPJOC/pX66ZAdDgDAtqaQ4+cE3VnGvJkarGP/AMn/AFGGFHD08gnvR8H9r0PH86q8ST7zU6mDqc2mACP1kEF2IDiJ6ATMBbdialcw4wEjh21cY4MqOygrz1XjaYN6nWA0ExaQCYvbey2zD023iV6XB8GwVKr2H7n7z8hdbiuFbROl4kuaD4SbzkEkXiRtutmuynEBBxPF6GEHZsYY6QB5LzPEckbUrlz3VQwAENDgSDsSSL4WxxBgAsucOJ0HkOMwV06PCNa0tG4gEmLjBIEb7fNbGIpv0K72ExeFf3abxPofqg94ZVbTaZDmkgWlkRItsZS2LoNDM4XK43gaTWmuDB1N5n1WmnSLiAAS44AuT5AZXNAJMBeUzjRskHaNVZUBbLXNgg3kQ4Hodx5KEEWKCBJgehF/VI8sNMOY6TLmu/SIcMBomSIvqgDYYR3UQ1rXc9V08ZgKuG7HtGkZhmj5f4FRw+DPZDqapSuIrAt0IJV6EkhmcA07/lVVajZ0ki4wd1trXRIXSw2GxT8OazGEhpgkXi03WelwtOSQ3dFdUfESunU4/wATfT7LtLEQIAB8yvQ8o5Z7wC0udMCRAEHofLoQQg1KjaTZJiN1yG0n1anY0dYufm35Q5tyzRJggg3GdyduxF8QFVJ4qNEEHl/SyGVKDzSqRm8R4/VcoYUQ3l3aDwUiyigc4vLAbAesoalcJgUhFkzlUyl6T3VLcvr80ShWjut+3dEOVQhVKOYkzsfwvYezkCi9sMOsiQcw7+3E7AB7tv3OTGHx3Z1BQLJzWn5suvg6AGGM6rhe0nDCnxFRrQAAZAExecS0QOwEBbxrAyqQBC5uLphlcgWDlzQEolalTOSR4DyUddUFmkQwXOv0T0iIPWc9iSDbfPyRGkBNwA8u5AAfdLWpgiYyTa9ojf1V9QowmQ4nySNpiZx+f5WMxiEvVqOcMrjPy6hkX+/8qCDZUKna/wCsDVV8u4qiQ5zqrWubZokaskaoPlgjK62HwxBzFet4RhxRd2r+VvP5CfjHNcz+2BEAW8OHEtIGZgRf0RnjkvUSHsIG4XN4jhKbzrMg7i0g/ZIZn0+6uF/1fG8MaMIWtcW3a506HYKxgDYjb8uhGTquHiatTEvdUqfucZPLb6LfT8QS57pXDe51N+Yb6+6fhqhafMQfgtAwug6sWtJboLhZ28vpgg3cDciYg3GmQMWB9YRhWNl1f/kNQua85QQI69JO5VnFP1Ex+3EYI6/dZc4k3XMfWh2Z1wbeCqpt8W/T5TdZce7AWcQGU6TS0aa+sey0AYQpXOc+c5S29VclGa12cAmWnqmo1C1zXDIIO8eRjZaY4tdmGyKS5kx/xK189pUuLqMeyt/TuLdNRsENluHDRAEzcYAi5uuqalCpDrDyXqcFxHh4oZMTRDryDA3XMHDBlIU2mQDqJxJIG20AAZ2ndJ1awcYGi53FeLfr8UHtEMAygfVLTBE+f0hBMFcx7WC+2nrKvv6wh2lZZ2YLSdAYPPVcTieGqPqh7pA06dOwIdM/AhPsextMsHOV7HBVsJgW1W062YESBzkekg2XRnTMdvXCV1heTe3OA4WXp+Sc00QSfELA7GYF/ifKJQK1JlVpzX+WStLEHD1TVZexssftHz5sgHxPfHSBIbGcZtvZEw+Fyt7ogBdbC8KxHEg/GVCGMANzvGw5/PBYdKHK4QrwI3nVCFFrtG3cOgUAUVOc55mY6Qo4KBXSfDif+36eKACtHc9oGXfUeaem+CHQDBEjYxsrY7KZWaJyvg6ASPVdPhOcOY7WA2S8yA3DSQfDNpmYkbCZFkwzEZHZ4E+Gg6I5xj6em4k9N/CVg43iDUe57suM9M9Bt5INWoajsxS/ads8ON4k+e3wKnUhwsNoD0Ra5UQhVaQDgBoboH6q0WlDWydp9SibhSUNpyPbmMqptf8AuaDaW+EzGpwy2Tg4+PZPYXDsqNly9FwbheGxALq0ki8aeBV73aC7xQW7EXAIADhu/wAWIIzGy6LKbWaBerZhaFIEU2geX3XiubcvqVK/vZGt14mP0mA0kWBgBNdo1rbrl1mkOLjt9l6Tl2ogEOlp6iHNIkQ7yNiPNc6riWgwdVWG4thqZAqOLfnMbJnM+c/KAPkEk98lcziONbiqxczQGB4QlbSLhMZPpZYLg0wucarabjJ8ltYICAbpFwduPEeyYjKylw8lrQd/sjFlJusNfDw7yVIZcHoiZrQuhVf3C0md/U3jwVunKxKUNUua0Hx/CJFlW6xTe0VMx3SwrRzUJc6+1klR0AlaaJKNSJcWt5a+6z0/CZ6/n8IpuIRj3hbb4PwtUoKWEz6lABRbdcjr6J2hUlajnBh53lI6na/5+QtB3JGZXBsLR7JPcgq80I1SsWkttFj1urYWJS4dnJLRsBPusVfgg6oH2kddjGfgUwysWsyrvUeJtpcPOCqNJDSCIjc/nRbuiX6rzZF3OI3sFA5QhaqUsgA6yfEoFykIjKDw25RKpBaADl3Nj85qAK1upUDpI3sPJQj4KlljhEkyTARAUWXv1jw+yDlAt0HR3TbKlhWme0H7dzB9UQoUOr3oOmqMqkHI4ZQOpKJUWWB8tMa2VTqbXCHQR0PXY9j3RWPcwy1dAYjEUXBzAQRN+m/kN1RVouDbF7iCCGuM9AY3Nv8AGU5TxRe6HL0fD+NOqV8tVwy6A9VdwNbU5uQJaSY/c3eQPqma1QBq7eIfQZTc9zwLHcck+356rj6r5y3K4tYdACfM6JqdDUQwNEu+RkfaVtveRMM7OSSTbQaTZaOP5caDtDi11gQWmRH1jIkxMSLImIpGm6JWsQx1B1jtrv5LORZLJJj4fznfqh1VpiGAtB5KFRZbD2FoERe6gGVFlzy7Kzy8kSFFTXMOWfBCVEUU2EBo2OqYYVbpdwDqklV1qUgLbXQUahVLapdFrqhlL4E/NELgmu1GgseW8fPqtLUEpSpMNjeT+QiQosCoYgGQPp4KBUqc7Oc2x+h3QlXCIKYYyXi86pmjCpBqPMuJ5oO6qBbokg5DYfIVem6JKdz2BjX+/pdMHdoWSISzWti9zr7FFiorWIJg9f5RUQxncJIUmykKhSAqAhTUpCgoCBfdTIU0VjLReY8kAoiPyNAaASZKgFlEN7peHHe3siAqWalTM4ny9Ai5RYp6TqUqtMnMGgg/0VCFJWW1TuNASlYzxE3v9rLRPdhZqPIphpPwyTHsmOVlWyezBFhdEKKqsvBk8kJ6qRyV9m6XOZ82WjgqzWuLnYANv+UiNPrPwlWGg6lHw9PJVB1tf0V/N+LL3gnMX6AnIgCBecEiC3omMRUz6reJeyqJzfB/P0WEG6VSLqT205UH8q1H5pPgFC5SCoym8R1Ryq0VQaT4Pr4pQrRHwHhnK6ICip7w6IsBJHVRyilMMc2OZ16eKs4akHF0uiGEjuRgfP5IlNoMp+hTa4uaeSFZjQ5wbifnAn5ysv1S+KBDgRtCQD6rCWc/Nl8PuiVFhs+RlLKtMlmWcot91OHokmBcuNh57IgBeQ0IjyahawX09fPou2/2f00RUfWY0xOmCSQZMddVgIjMjunDgw2nnc5MnCMbTNRx1uuK5hFvikD1XPFZpu7XQeSAH1URHugyNh6c0zgqCXpOGY9fuEjVaaqv6WhBzSoCjUazOzElO4b2VCUnQL3dwmFmNU6u38fnzRcoyp3IBTGa/wCVpp7IR1XPrukunzUJUVsa8HMdDog1RFqDK9vLVKK4mJWshiVYwpc0FMLhZ0QyW06hy6FBRHtIadreqLzCgug0pMyfLzVQrg9lvIUwaDaZB1gfZWlYQKeSIHzyQBVormtcABbrupbfbZS4QXtJ/a6Qd4hNCpDzmMoMD38VCFFKbr2bI20SkW+isG6PnD3ARPMpuFpzJcT4WzAiSS4Ngb5dNkzTYwgk7J7D06bszj8C9f7N8qZ4HvaJc1+dRiA1sxe93R0JC1w6s2pinMy/tEzddAYem3K4DmvL8fTDKj2jAcQLOEDpDrx5oNdgbUIC4Vai01nCNNFRKChBgAyTruiHKoQ30XBpMWSOVhM0g6MjxY3UeFYKui+8fITNColAqvBBdeCdOX9oHdREa0ANm/RSFJWRVA7rtNfNAKFEqFsQZBsruCq6Hh1rTmCMEGxBRqL8rwUxRqS9q3cdUmq9sg+JzW9hJgjTNwIG+SqrAmob/OSlaqcrmtIjr6LnOPwQiEgaZsNT8+iHdRZEjuep+fCgoikNe4NbaICLRhQlYq1T3o0sPopolSVYxXZjK3QdEvEt8ENzPytHrlbaQCjU3N7WTbXzWAjPawR10ngaxK3UxDQl3GSuYMj6nvHRMFkqqhBENBslfYFWLkLTXB+WFice0WP2TAT7LAArZwrrBAqC65mKpE6bJwPksqPIcw//AK9gi7Cg1QmAl5AMAx8CwVN0y1di9xr+FtY63olyLrm9llcHi5J+eSbSqlZFaA7pp5rZw/K9TTULwwDrEHzJxt8V2sNwvtKBqPdCgrwRTILidenh4Kipwzmta7LXYd1n7rn4nDPpw8junQrdShTa4jNJHudJVZCUS7XFgA5/PRBygWqTXOE5tfr0TUapY7UNvP7ItOplMp+jVJjmbFdmh7RFlMtYxoJB8U3EgDpe7QYMi5TTcblaQ0CTutf9QOXLEaiVw0kTJlLf/Y8lp5/dEZVIdRuZgtrp0KBCittTtCYujpUlYNV0gDe3hGqgP1UVOaZdB2/CkqoWeze4ho5fayJCiy2o5hn5zUUWcxmeVkAFER7s/fHl5IDKtHe6WHqR/KYWupKFnLnZJgWSEq0wwCCAdT90SFUoTKgZmkb/AGRVIUOILtyiFFh3UWEJCFpPMqNyiWpwFklJVKhkE7aKttEecklbLymH13SeQhO8LIQ8K/I6I+aqAqLT2ue3MTrtdAkHft+TvErocOwRxVYM2Fz828V0+E8MqYnECkWkNF5j6EiYnY+qtPKKjWhxpu0kQ0wYJkGTOBAPx7LsOweBrVTQo1BnH7hOkbxv16r1lfhOFe4Noug7z4bcz0nVU02ACy89iaTqVVzHbLwmMZUpVnUnmY5aH57hNqQIQhRPdA2H8qF+VIUbhz3b3mEgoiZ63jv+QtZ7QifqHMaQNrSnptvGFlSpUDrtUUhDNKZy7mV063DDieF90HaXgjrFiIkSTB1D1wLL1uGy4vCtptdBG3wkoPajD1jVLTldvuPbl/KP9OKHCtolwc697bmTFjjULWMFVjXNwuC7ImSfv5H7IOftcV2wBiIvv9fzouSF5RdMgauFyPnomyqFkNoFESRPvf3UhUhB+VziPH7JgoguIIjz/KTdXsnc2akHC0afOSICiC6oC1o6lEqkNucy5vO6GpXC2KLnug8pUJCijW1LNQIURmucG943BhDorRIaMw+WRKiy3KBA3+ympVCEMObBEnKpYbSJDRvJU1K4UFB2XNPz+EBhRGJyPtoEW9FIJWHMJbmOpW+tySs1slhiASNwHBpEjYy7TGZBCaODqgTCcGHrC5iQucliNllzLZeeqVygRKXdaAQmaSqKWrtpm5Ph+E0KIU0zM6mB1QURCWZgOVkFaL3AO7tumHf4emPXvbGcLrcHxbMPXJfYHfl86LqcCx9LDYwl37SIzR7HUDwuV1OP5+atAUCwDTAcZidNhAiBddPB8Ew+CxjscKsgyQLWJ1vN9wvb06dHDP8A1HaCLx9ba+I8VydK4OPxIxFd1QaHx+/svnvEMc3F4p1XabG/3v5bKApRJuaC/NrPJNCpAzua8xeB/SIVIBMtjz9EIvCvVMDM5ocNkXsIkGxG32VxCMGjN0iD0KLTBF4vt2wrZUewy0wlJJa4Dl97oF3U9B6CwHoo57nnvGVZa97oA/tAhZW2VS0Qb8+iAUW6hHdMbFFyoIVIfuCWVpMhjG97p/CaOypLgtaQM0BS6ismmJExJkLrcDy5opmpUBNm6RgeP3g9f0tIxvbdPMpNZTL39PqunQpDsy6NfuredcrpCmKtJwBH6mE3nU+dIi1tMCwAE7idVaVJ1IVaZ+SUWvSaO80xouEAkFzn1CBA1n6aoqkMgBzpNrH1U2xdRUXOe8uJhoQKiI3JrryRlRDyZnTCjSoVus2RmBII2QhRQvOVzgeUeabT0UlCFYh3fV3AvAdJ8oEySQY7ROmZRqRAN06wtb3Tvf0XpKXNy4OMvBJaw4OBUgGTN4bjuiU8ViDXue6f4i6fZimPEtm5A/hcHnLWivVDI0hxAjSBANoDAALBVi47Uwubi3ZXd03JPLTRZQxKSuc6u8EiUm/xWtk3M0j1gpgqSrzDp6JXbfBWEzTOfOHcpTl147zgbK5VtqODCeQ+8KOEEqtEu6QWgHmkYcrRc6ImyPVbZrdgNPr7olZQ6YgZeUFDooiuP7nC0FQKLL8rXGBrChCisVGtdIGw9oVlJ2BaHZ9DsdloKy3K22xCrP8Aj4KlvNcuHQpiPkspPOWtBG/5SQrTbnkG1rJ1SUBL/MqFRaDZAPIkJSVYRabGhrgoCotPaN9gmKpLMIDwY2RhSVjtS8mRqtB4kljhG9PoB4dUWAGx+6P2hcwg9PpK6VCqSyXXge0rTWrFrHsEaajWPNrg5hpBxfeVeY06eQbgFBNY0m23v7fS+i5YygFVVnJm3glRp2UIWatIBnaOM9NExZ3VSgsxYAnIErgrTNOpnaOZUY7K0ExkAyvvJ+iBVKnEkuna4TxlZXPDzlb4n6KFRU094HxSn6qwmqZLZP8A2gwrPeG/p8evmpmKWMw2+5SzNzuSoVqr3dOQTgLKUeAT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16" name="AutoShape 4" descr="data:image/jpeg;base64,/9j/4AAQSkZJRgABAQAAAQABAAD/2wCEAAkGBxQTEhUUExQUFhUXGBwaGRcYGBcXFxcYGBgXHBoXFxkYHCggGBwlHBUXITEhJSkrLi4uHB8zODMsNygtLisBCgoKDg0OGxAQGywkICQ0LCwsLC8sLCwsLCwsLCwsLC8sLCwsLCwsLCwvNCwsLCwsLCwsLCwsLCwsLCwsLCwsLP/AABEIAL0BCwMBEQACEQEDEQH/xAAbAAACAwEBAQAAAAAAAAAAAAABAgADBAUGB//EADkQAAEDAwIEAwcDBAEEAwAAAAEAAhEDITESQQQFUWEicYEGE5GhscHwMkLRFCPh8VJicoKiFTND/8QAGwEAAgMBAQEAAAAAAAAAAAAAAwQAAQIFBgf/xAA4EQABAwIEAwcDBAIBBAMAAAABAAIRAyEEEjFBBVFhEyJxgZGx8KHB0RQy4fEGI0IVUnKCFjNi/9oADAMBAAIRAxEAPwDFC8YvIBxaQG8vYwiAInzWimKwJDWNKhVTdBa9xqCOv0CKpAdmc3xSQtJ5r7Tpb8KSoqcTJ3J/tZOJ44svEjrPW0Qj06Oe0rtYHhdLEgNq1Mh0FteZJt6LVQ4k1Ga7+I3m92/wh1AWugpLieEqYDFPw7zmAAIPilfxUTM2t6Y+GFMhKVqUnuMNOw9Y5rM7mDdUEOuc7fVbFB0SF2cLwHEVqOem5sgXBMGPT6Stov5IC87U/wBboaL/ADdUmsOq3kKcptc7ux1VtN3r2x/pZiDdDfDXB5FkXZVIQAImYB9uSAKtFLWvBMW9lMqkMEsJbM2RIVILXHKBtPtoiVFGkk5+VkpFle6MHEVDP9Hn+ECoiBwba9jfqmacKJaq0NLgLKFRWzvQ2EJURMpfDVFFsyGw8XG4+6iiwe+ST/yQlWtimwOPQck8KgbpYvJdBII6rRVrF5bHhDRDb4Ak5N9zc/ZEqVC4yiF78wJF9AOQSvADGtgg5M98AfU+nRU492N1VWpIvd3zQLOsLTe8yNAPr/HJEhRCY+TlJiUGlRHqAQH76HzRd1UWWEOfkOuyGs9FIV/pGnV0KFykKCicvL+ZTNpFxhokn74WmiUfCUKlU5WiSPuldSc06XAje/krcLSt1qDqRh4h1vrdU16jgDpEuzGJE3E9YVsa0nvGAsCmyNoBjW866cgr3IaTpZmiNjMdEB91ESoSHQNgJ9Fi4zl4f/3fTP8AJTFKuWaaLscM4m2mWiq3MxpJ1iSY+XWinwBp07ExJGqbT0F4Cp7y52YiyHxXiLsfixXc0AWEC9h13VYaRkmcdVUg6JYVWkyzmslTgS7RBw6b2A+6MKwaDO671DiNKk91R8ghpEC82I6Lc5rhAB2vhLgtOq4D6lOsS8iBJjoDt5JXMNsX+qsOC3RqMk5SbeyQ0r3MGBcWuCLT59lsOgWC6VPFupwGUw5hmxvqDeOgv4+K1TAugRey4RGapDNpHlss5rOj1+CLkCZpUmueCeSc8c0GHWkX3xdUKTiO6j0eB4utRNXDiQCBrBJJ2HirhfByhG2q57waTsr2wW6jqgQrWmOYWnLoi1UVmuSDB2v+EYwosCpnDnHoiqQnNzwTvY+SRaTZLGMg2GyhVKNyudY2NvBOFSVcXHff7wq1pOksA6AhV/1LC7TqErfZuAmE6eF46nh+3NI5TeenUax5LQbWPzQy0g3XF7N+Y7HyQPyURmgObB/d890dU5VboLqZY61wlEK0RwqNcZOnsiQqVNd2jsyAKtbfTgQdN/DZQlWtsZEbnXxRcBt9VSHnqG/2Q3UVuJLC6bmIXd5AGhsndxHkIuZgRAg5OAiOkMLheAbeS9Hwuo2lhw4auOuvjt9Fn9pwBX0DDR8iG/cOQaFZ1WiC4Qbrm8QzGs48r/T8rlFaXMpgkRzTAWJn86/JXC05hOQ9Y+6iygQ+D1J+qjXYIz+SrBhEZmpkscpMiB+HrHyVnRHqS1ocgbqkKcjpjofNBqhV1CCWjlr5qOsoLqqOapflKjlFdMbA7/REBSVmpUPkCQPnJAt27KAwqFQgl7dzqqHUe1iPIz3Rc6cZXkkvNx6eSx8fy73hB1OBaSQBlwgyLnFx8EelXyCI1XawXETQqUwe6JBJk5R4gDotrPA2IsEue+6QuXi6rcXijVnX58lGjVJJxCpzQAkKtEUhmHmrmhYKFUeS4nw9kKj4BKjRJhXRpkkNdOU6LO/jmjr8EUUXFPYbhleu45IkaSbKyhXa8S02WHMc0wVeO4dicHVDa7YdHjryjZE1QDBUDTEpY0TAc0ePVI/imjJVik46J3D8Lr4h5FITuBMengncJBgxMwVQsboVN/6eswVGyGkFwPQyR4rz1Dk9U1dXi0m0GwHcE9gV1H1milp5r6Z/1Wg1zsR2ti3us8l9B9qfaDgyNBY/3wH62AadR/5TBvabEjSAMyrdWp4mjJaQ757rzQ4C/H0i9mWdhMH2svC+0HFVA0e7E2BG0/6QMJTYT3k9wDCtp0KtVrA+s12UtMd3+733Wvk1dzm+PNsnthBxLGtd3Vzv8nw+Hw72Gk0NJBLgNJnWOevovdcp9m6TqbXVqmnVpIAOAQTffBE2kEbgpynhKLGZqzo84C5OHwTf3OvPsubz3k/uYc0l1PVpDjpEnSDa8u3NhAEXKWxWFFK7NEhVw3YF2T9p9xC5LUkUrVcMxcNrDy1UcoFui4uaMxtpCMSpohdoGd07I9VSH3mhpHUrO6vUaTpc4WaPD3cQT5WafRMUyAF6HD1KVHDsc1uYy6Z/9SI66+K3cXxhqhp0tBH7gM7z88LLntiISWNxfaPIqiCBBG4PLqs8dUKUmKkHKPnMIt2UWahAe5w2+2qBF1Borpvln8fOikKKw+XdDPjZdTkPLBWc4ukMbmOsedtjggwVl78gBGpXUwOEFe7/ANq6XtByqmynrYwtII8oJdNv/Jo7ADCBQqmoSMwPui8WwbBRmm2DI9JXmmuTK4L2GXFvNX8NwxqB5E+BpcbF0gEDYWzk2CLSpZ56CUajRLXEk6CfZUbBCQSS2o4t8fwiqQiSWhvyyUi6vZM06mamW+aZ5tHSb/nmosMMODhzAj6pNFweg/yrmy2K5LHA/wDI6H0Wh3B62OdIAYJdJjJgBvU4sjUaZc0kbIuBEjufX0XmzzICoAbQbDcxmTvlNCgckheuPB2k/pgcz3NmToAeXzzXrvZ/lL+JDnmadNuSQSSTgNAtvuUJmFBYajnQ0XPkuQ7hFNpH+0P2sD7laON9m6gc5jGl1pkkAAGwJJAAwcwFjB9liml1Gbc/4UOCbTIG4Xj+KoudOl5aRYaWgk/GQQi03NbZwlMYOvSLexqGJP7ibD6LRyzhnMaQd9rIVeo1zrK/8gxtCu6mKTi4sEF3Offx6q5suuRBHbIQ7NsFxbUTEyD7oO4aQQZi8x3JjyytCpBkJqnjqlF7K1KA4c+gv/SuZTLQB0EfhQy4OMpPEYmniK7nj/kZ0voJsjQdYT5yDH+0TMNCiuqsaI5xHksHM+WNqODh+0ktOM2ve6NTxAZIGhXYwfEaTKrXvJAF4vteyv4llmggOgjIwgsNyRZc7DY2s2rUrUnFmaZg6pfdWkDfbZXmmyHUr5nZahJMamdfHdei5VxxbpGsHoDIiAB4psBabE/pGLLOIpCu0NLvltUwzEBkSdP6VHtb7TyDSpx7sODnO3cXxDRuGtMC+/bLjWjsW0GGQN+a7DMNg67GmrUIzkm2giN4g+RXPoVtQnH+1z3symF5XH8PfhavZAzvPiJ+8eSfKzolC3siQSpJ2VWUDKT+8/XdAm6tGbTPZkg/N0S3KkoLarsjW9fZECBAVamUNz89TO+5Kpo1NuyI5tpTuJoXzjndWfnwWEANfDg3n7rmc7qOAYW/879QA11x6wm8K1pmeS9b/imGJxb6ZbmY5pzTysfddClOkTmBPmlnRmMLzuLFEYl/Yzkkx4Su77NcwbTc5j7NfAm1iYF7YvMkwADuhvYXAFuoTnDcW2m7I82dp8/JsvQcw5swUy4vDpZDQLTqDTed4cDFt0phcM1rgS09fKYhdTG4ljKLoM2t8815Th+MGktc0FxIiRZjBcgdSYA+PVdY1A9mU6+wXDp18tOTED59fmq6FbjKDeHIYB7x5IPhGJ8M9oBNjZ0WRw+lToQ3U8/mi1UrUnU4YO8en1M7fdcArnpBgmPQ+SAEq0RxbTyuAumhUgF3ZmRoq69UNEq2tkrdCi4vy8pT07iZAtjfy+fyV5UQUW5sp1B/C6HB8Y6nTqMBtVbEBzhG3i0xNpsZCNTqdm0jmq7ZtMOdseXiuG7l7Cbzn7m3zVdu8CF6Gn/kmNp0yWtaCRlB3EAD2HqvQcl5t7kuabsfmMjEkek23MThEw+IytLHaFcjCYp1On3ueq7nGe0lJrHGmXOe9jRONJiSJ7a+4Ja4Jik/DYWmRQETHr5p6riwSYMkwPnqvHxeeu65pcTquE4uiAb+/NGFSgqZ4GiDWqEq61Zrmzv+EQFJQ3vM32A/JRIVLDH5DJ3+6QNVymH1BmjYW9dUxCiCxxyySZ9v5VbwtApyg4xlAsfskZRiTPcLRfZZfWDyMu5v4q5tj5fdYlYdUzMJ3db8qt/DNJJIkmP/AFMgrQqOFgUanxKu1rKTXQ1skdJ1A91ZTpgCFhziSgYrE1Kzy4uN7TOwUUUMtAvP9wjIVQVjsqjrgI1Gwcg9xjAK0RFkYT+07fdJKqFG0wAJ2UKgVMDXANHP2VL6O4O32RA8bphuIEgRYGT1E/VcV9KrrJJMbDuMn4z6BPh1PJEXXtn4xlE5WBuQgTYb35coldujpIkgTlIPkGy8VVq4im8hj3ZTaJtroroQ0uXtJIFj+FJt5Kxqsmmx1USYDok+d4WHlTnODnuMkmB2Hltuj1wBDQvSf5NSp0KrcJSZlptAM7unrvsuhCXleTLySC74EHQoESlnIJJ+cll4/iPd09QuZjHnf5fNHo0w90Fei4JwtmPxWSrYNGYgbjkuZyPmzquQYk5EEQmMVhhT0XY4rwrBuwbsZh2lhBy5TodvhXeC55XgagcASOshZq4m3f8APzuisgCV0cM4QHdFbSx6rLtUpVzZnEHZWLCCWudYD4FQKh16RhEgZZTRph2HzO12VrgsBZpOBZmPL66IwpKE2oWRuSjKpZc2SGnWEsK0cOBvbMNQfdQKLNUAANiwv6qEKAqU3teTI1QBhREqU+0OUDT2CIcpCG6iXAnmUQVFmpTyOOVQhQFZpVcjSd/yo0fNUSsVDMDkhOVcI/ZhwaG8lC/6KQq/TGBJvP0VPD1SQZ6oj2gGycq0W5gANFeShJENOdsmx18rpZCu6O1tdwltgmCiE+HtJ3P21VdappjqXADuStMbmTeCwzsS9xFmhhJPID+VYspKSBGxk9Y5KOsDZQXKqn33tEwI1+ei5o4sPJgiJsR3377/AATfZFoC9NX4TXwNOm86OHzzWnh2X8rILzZcrEVGtaeun29VphCSDn3A3n6H8JatTSJ6q2tzFSnTdUMbhV0GASQACZwtPcdE7isRiKrWh7y4NiAb2VoKwlqlNjpjUqFRU0BsRp8lV12tLYdj8utsJDpam8Jia2ExIq0HX1G/iD02VPDcKxg1Dpkn45sEQvfUdkTmN47j+IuGHqEZSf2gb+VzHJaOVVCW1qtVh9yymSHDZwIIEzBJEibi282eNCgwim4946c/EJ7FcJoUqQk94m/n8+qo4HiPe021NJaHCY3ykKrOyeWTouBVH6ZxpAyR9AtQG8oM7JXPlJYBKqqkjHXHqttAOqbpmRLrddEKdIzqO6jnCIWK1RoGQCwV38IaVglsg6lGVFRY8y7l90AotEB8W3uhKtGLHAENAOikqLXZ55yqa+uEajh6lZ0MCGaBYWlutpQmb/kolbB1aP7gtMOQHmbKniuKbTALt0FlMv0XT4dwmtj3OFIjKwCZMeHqm4biG1BLZ/gqnsLDdD4nw+vw2pkrQZE9COnXmrR9Fhc57W+sH54FTUbKQrFKm7MRf7ckQVFl7CxqyVaMX756dEZr5TlCu0wGi6t4alpnufgsPdKFiaoee6dB6q8hDSTXudEbSSq3EBaCfpNqVGB0xOyfVlVCVFEkNA5FLWYHWx0O4PULTCRcIuDr1MP/ALG3EwRs5sXB6H6IMBAuQe8QqME2RatTD16hNJpaCJgmY6KjmQJpuaNxGYgGxv1iUWgQHgpnhrMK3FUzXBybx85x6Ln8vomm0NhsCwbAt3kXlMVX5zK7XFsRhqkUsNmGX/kSb2/7SYhdhjcR+WSRK8o+rLHZuk+qcYWUBxJd3dfdZeIcb2kD5f4RmAJ/DZRDjZxN+qNPPaP8KO0RS3K2DcyrpshJfIG1IBv9l5/i+a1BWa0A3+A7FdSlhWvZK+iYThGBLWYc0s2a+cfY7Dl0XXdVDmtmxIB+IlJZCxxC8LWofpsW+k27WuIHOxVbXEw2f22vG2Z80SmQx2ZHoZKFTtSN50V9fjmHh2cBUbpa6oHufPhPifDXRcf/AJkmSep3TT8MHV/1NN14jp4r0mIacRTNSi4T+PhV7CLARAECMR2XNqBwJnVeHr0KuYl2pN0SbLA1Q2MLKhb8JU+qizIB6bhUO4loybddh+QUQU3FdgcKxNe9NsmLDcjztoQquaV3Nb4cndbw7A53eTX+N4GlWqvOIEtpiQ3mQYjy/Cw8j5g+ofGCLHIgiCP5R8VQaz9q63G+G4dvDhiKVPs3l0ROo8/ULsPcBKSAJXjsPRe9zcouTACSnVa7Bn6/DZW5pbqnMRhMRhXHtmFvTbSbHQovqhoLjgBQNzGAsU8E/FVWUKX7iYB+/ldJ7Pcwp1q7KT5EuAtfNxPTGYMZ8uwK78Jhndk2XXjx8F6qr/jNNoc+nWDgz9w08d13PaXgaVKoBSiCASJnTfpG8DJ+q3wrFV8Xg3uxXWDET62svO46jTo1AKVp66LzPN+A962PljE9fNczD1uycmuD4+lRzUK4ID9XDxFzHK/NaOUcDphrbl0NA7zA+qHiK2e5WOMY08QfTotFmmAdzoF2+c8rZQAmoTUqVNFKmBqLwLF0ATM3nAEC5uk6Fc1v2tsBJPJP1+F0zhAyg3vNElx1NtOnTquY5GC8pSytac3puVKXDPqODKYlxx339Nr+eE4xtOnTNSpYL2nBuE4d9A4rGCx0HS46+OxBCD+Gq0j7us2HAxci/Q9xbPdQtp1afa0z6LXGeC4R1I4vCEiJJbB3nkDpaBYAC5Tl26SheFbSeYaoQoqY45SCPH7JSrCPTu0XhECY7/my00SYV0gS7KTBGy9Rw1NtJgZoBe6A49ZDHAgkAzFdzcSBOQAug+uzC0wCL/xP3hdilTDGBsb/AD3Wf2p4BjQ2tSaWsqEQJbEFgcCBqn9wFhENkmSpjaTMoqt3j2S2NwlMTUFv6Xny1c0FcsVHEQNRf01XPDSCZ3wO9vsmZBC6neewFu+q10K0juEF7IKRqUMtToR8+qsKwssLGxGoMJHDEdb+S0DqtuBhw2++yZrIP5+bqibKnVM1Mk6m359EzjAnvsqFzCHRaX1cgi41P3XI4avSq1XCJIkHNiOv8p5wq0WAgr2r62OwXC2Ow1cENMEWkSNib25X+i7z/d0KPvngGbNaRZxBIAP/AEjSXGMwBukm561Ts2nxPzfkkf8AH8NUxWINR/7CMzj1mPU/dc3hqDoa97dBMkN3ibSP27WRqj2yWtMpHiTqIqVGUJLZieXQHeFpDRncY6j8hCD3DQrlPrVGGGk3+vL3XH40Oe5pY8jxT5iB8sDzKdpFrQc4Xt6dB1DDhrgGwBnFjJk28Tc9AF1eFnT4jJSVSM1l5LivZDEf6WgN6c+SsGFndJPH+zMNDssv9KDkA3PzJ+zijdqRouzVxzjUD6bi0gAA/wDiIPtZX1mCIdiENpMyFz8Ni61N2elIcHfPVd/2T5SwU38RoB92RAINyCCQSWwDiHB1jkQV06DT2ZrOP7ftr/BXUqYnGYlvaVnZstwNutot0IWDnlVtVtmgE1H3FvBpYGj0Gr1KUdiGvuBF5/CXZigyXtMDn5CB6rkcJwukktHhImSTMkkmZWKtXML6ouO4mamGbQqvLntJtaIgQQfUXKtrUQ8Fp3Q2uLTIQcHjamCrMrtF27eV/ULDwXKmsqFxgmBibwyAfQ3hOtxpaQ7kuziP8hpHDVGUKUF+bMSeZPLkF0mPLG/q2v8Anx/IRcVxJ+IGRogLzOHY6q4U2Akmw6rqcJyZ9Wnra5kCf1B7Z9XNAI7gkd1w6mIbTflIP0PsV0X8BxFEkEgEgWmY9FkZPD1GPqAAAyHSC0xiCLOujR2wLW+iqjhKrMbTY8EXA8Suv7J031R79xL65GgVXRFKmCbUwB+okuv5JfiGWkeybZovA3PXoF6LjdecU/BYIQGxmds0kbc3dNBuuPzJjadR7dbTBM6XatNzZxA/V2R6eZ7QY+fheYxHBsbSyuc2WuPd3JjT+/Fc/lPtF7msXMALmmNJ3BtBO353npVcOK1Ds36FfRcBw4OwLMO94LgJMRYm+gj86rbzHjncRV969oaSBEDAEiJORn8sBMp08LR7Nl1yeL46jg8C/D0X5nO+/gRHje4ghJpSkr52KzwI3gKKKyABD9dShqUWjRznMfdMLG3+lAYuhhzsknXUHwWtnGk+7abBpcdUkka4E9fDAtKM54qANd8lOuxEtnc6fS/kpxfFlzGM2YTfU4hw/adJMNIAi20KVKstDOXzyQKlcvmncnnOs+3kseyAgk5X8osB81lYKtCp7wRBbeTqDYsYMk3F5IyYIFyF1MDSZXOWDPRd7hTKWJOSDOoA35rcOIZJphsPkkQJBAa4xMkzJPZdTCNw4qOp1dCYB+nzqvVYXg9M0TWrgGmSQDuL5Z6fZQYHe48viuPxLCtw+IdTGi8ZxbAMwmMfTE5fnihF0gki8ZIBkBNKqEv2R7sbCfVX0qbSC57msaDEuc0bTAH6ifIFS8wASeg+BdTh3BcRi6eejdw28OZ26JqHKKTyH065e0EeAkhpIIka4E2nIGc2RG4ns3ZazP68F28RWpYRgwtamynUIudyOU6X8lvqUxUbTpU2ai2Gw/DXNOovf0wHd7LGJa2lULwYaQCI3ERC5pw76ldrGOLWBpkjqfun5rwNMMGlz6tW8loEE7SSQGNG0EnOUrQquc6HANb89SulhsBQxrRSw9VrQzz157+a4ek/nZNzC81Uc2g8tGot4X91mp8MAdX/AGt9BgAdSTny6IpqEiPNOuxb3lwklzpOtgevgFoQlz85cHG1vqmmVSDlNJwPVAbqItQ91on+v5QrYJ7K26rGGJzZRpK2+zfOfcvLH3puBnNrYjoY2v3XRoVgxpa7Qyuyx/ZsjzWVxufyFzVxGuMCdJP8INUPRYc7vZgOiUfZRNPcQ0mbzZKGkXt+fhWpBsshzXHJBJ/lSk4ESo4QYW6jnU3ZRbccwu3wDqvEH+7xdaMChRa1jnADL6n7gd0rUDKImnTbO7nGR5Beko8aosYAGF1QWsJkj6DzVHNOAocLOp72B1xQa/VbEuJENGfF5xKawmKrVXBzGgkf8iI8l3MNU4pxMF1drAwbxLh/7AgT0AKz86l2ljXEMpkg0WltPFtTCRBMg2cfLKM1rGOLwJzXDjfyPKOiHw/jWHw7nMcwZzJLjeTN5681t43mdGrwbKTPezI/+waXt0z+qLHNonzSDKNWniHVHR5aLlcT4nkf2lMguBnu6DYj6ryPD8lAqF5iSZPeCSuq/FywNTL/API8Kym92HYcz2hsnYwBzXYCSK8ZlLZ+FToqV2DnA7fIUUWf3TNt/qgSFaI2m5wzAa9U6ylXXBbyv7KA/VWo5hFhsPnuoVSjWvY4E7/ysVXmLGODSfOLx5o7aDnNlelw/wDjOLxeHNdoAJ0BME+H2mAtbXB0EYsfy4TGBxbsJWz+RXOwOJq8JxZDxdtnC/n49JsjRdoqe8DROJtfANidwTcCb9l6F2I4bUJqON+Xlr5T9DC9y/jWAr4Y0XPIGuXx94m46GEjqzS4xPzMG0ifM/kLzWJq1Kz+0fdeNxTcVVH6ir01gEjQGLcjePHVNCV3XJDmh8j4PyErnXC0BZbawlji03vp8+izV6LKkB4JEzAOk77jZFY9zJyrpYTFYjCyaTokQTEj05hek5Vyhnudctp0gf0Uv1k2s57hnGJ81z6+Jf2mUjMeZ09Am3so5HYrEONUjc6eAbot3CBjjoEMBcxhaXeJwfAY6SZcQTva/QJ7BUBiWFlV2l2nkZgiOSzQLK2HBqNDWONm6W8uZWTjjTpzTqNocTTcLEEh92hzS7aCHC7YweiHXwj6Tg5j4PS/z6q6dfB4DvURDunLqeS4YEWAgYAEwBsBN/ioTJkrh1HtqvNTz8Sd/BSJUlBBcy153KJVLNEsaJIkn3+aIDKiI8/6/nz0UBUUqUy0mNgEKlwQrbYhUxpYQTofusnD1qeqJ8XS9j06Eoz2PyzFl3cXwrHDDdsafciZsbc+YHVaXE/nohWhctjWEAjlPumMyq2QRUaWRoCmVIcnK2eRPmhUx5fwrbqqpFweHRqquGGgjUJbIkDJG4nYkIhLXFdA/p6ziDt5aL2vG8FQc6m/h2NcGMeC5suYDTYSwVNMeIm+q+MYTjqLajYHhb5qu1TpUM7DltvC5PPeX0qlCpVNZtWv7o05lsF7i6S1uwAcQO17rj4etVp1hSyw0GedvH3XedxmnTZkBDacz1tt91w3Vbwf1Ok/z9U1lm40XiH0XVc2Mb+wGD/7TFkWndZKWrZczWj5KBGkbn+Pwq/3IVMuqaQAPdEBUjPfadzp9E0WWZSoqHtCTf8APJBxVo9JueCd9fdANVytPrPnuARsmWUuACC4nWPrf3Skq0wym4OibR8+qMKKg4R39l57juSF9YOE2JIvAv19V0qWLDacL6BhuO8Pfh6NbEOIfTtDZvG67vDUdLWjoLpB78ziV4jiePZjMXUqjcyOfISrSVgJJrW2Gpnr6fysrKGDiDjAFiDHYzKMX7Lr1sX/ALSC7NI13O4nqNPRawIQFxHPz+Mz4yVVUZP5+dltphOse0NgaCfpdBtG/wBFZfIU7cOaXRr7rVQrkFt92tvhlNz5qlrRlxG/l0hYLQ4R4nxMW8l18DxWjTwf6TEMlpmTrPQ9BtCt5rWFSs9zZ0OIgERGlobj0Q6ILKYadR+Vz8bxBlcRSsG6dfJZcImq5wGcQNPqSs/HuhogxePjv9EWiJN0xgGF1eDp+Nlk4bi3CQ4Ew6J77R1sjPpN1BXVrYam4Et7pP1+aLqJNedLWgS4wVIUlWKridbHn8skhaThe6TGoHqN02lVKAa5brclcc8iaavvdb5xp285Tv6winkgL0zv8irtIc1sw3LraP8AxK7MYSMrygqHI6BvHkbqAKLDyJ8FmfUOqB1Rg0RK6zGNyBx5K7SN/WyHJ2SbnvkZRboUXutb+VAFVOi3NNXRdPk/OncPTcxrWkEl15MmAIcCYiJ2R2Vstl1G41zTlbELksdfp6ITr3S1akyO0bclN7sSHbhZzGIQP1NbsXYeCGn3nX50TAqkB7HS4joq65kYm60yxW6dJzXXNiJViysgG7nWnTy+XUKpDbma6469CUCFcoraoYALzoBH1ULJ6qStNxJpjKQE07qkHI49zdI4rScpNDR3fhGyZjoNxI/LKkIsaWAzdZqbzqvvMfJFcBFk1UpSyANFphCXPzFr7QPABDSpK2azrSfIW+oVVKpmbLbm6Qi1KJDmHZWe9BJEiYxN+/1CzlIEoRoOpZXOBF7T4IhUtPsWtbtM+aZyoIVIB7Ig6ylbdWUSr3BrB+nzyRIUWWPA/f6jVD5KIghwkkkdQVTX2/z9kVtk3TDWnYeGv5WXSbXnxdfyyLmCYeWimTH55rotCVXKqOsCHa9PymqU47HzlWRCjS4DvAEeEJYWUIPIa5sbIqKjL3AN8kJVqOaS0SPnVBxUARqbQQGjmlDlcI5Y0B0b+aDmD1mVYJWqTnZY/wCMKwFZSNRuji23zzQI6hQI1Oo42Y6fm0rHT5i0kgHHxi14jujnDkCV3qvAn03tZILyJi3W0z56LYgLhBvcI6olRBaIdIkJLY36dAtJptV+5segufX6pwFlAc85oHqg0KFXXccoAI8EXKBYpHKJAlu/8dUFEWQRqY6jRNKpL5JvP1Q02+itGNSH595v+EBuordAyt31J8VKgsVbTdSjUzGItvysshaQR90aQukxzS0n5K2NKAVyqzJMNEHdLVdZW0CVujTY3vNMfLrHUHb1RwV0NyNYV3D0A2SMn7xP0Q3vJsqxuPq4oU6b4y0xY72mAfBaZQlyRTfYc/vZBwVhbo1CyxQaoVuvnIgR4oyqhD7Nwg5rFMxsnBtcxewyey00E6K2B5s3vdL+yWtWplwBdebwADcYAFhf6phgBM3jwXawWCrZTVa0kEXty+XWCq8UwXOG+Adz9MLbmFzsoTOD4bUx1fsGuAAEknYb/wAK3kHGN4pzWUzLzPhHVoJIE9gqqYOoDlAUx3Aaoa9+HAfTFsxIn08V6F/J6tNrnOZUa0DMDSNpIEmL5hZbhqgYXuBHzdcU8OqNaXOsR6ea48pZDy3zRt47JXOvB+G6I2m537QnMNg6tZs0WExus/8AVwTIAA3m/b1J2RThyANV08TwZlKi1xqHMYkEd2TrME2C01DAysNoPN4XOw3C8RVOZrCAPDzjmElE/wC5WHggwUviKb2nK4QR0urQsJR0ttcdY/lMqQSSBE+6QlaCcZTyd7Nrv1+yxf8Ax41F1rgDGO/qIR+3OUNXap8Ya0tJbLhNydQRAHiOcXHVbQMJcrh1HuY5xaUtappE9Oi01uYreHoiu/xgSVy6/NP7kNN4BPht8TA+Cbbh+5Ll6nhvAQ/NSr0iQJIMkeGx0/tdUdUmV5h4Dh2Ytr9ExOVSXaxrmtMKE2UUFJof0+m6XdWmJexkTO3krNI6j5qgEuwFzZmPJAmM+iiz2Ze1rQD4qBRU9ru84blQXhVoqIdSLgfJB1K8wft+eE/NbaHRoj0nVQy4t9fgQhZWu0zNDuU/PZFqhQqoH7Rrr6hIWXK1NkzSdkyu6X+sJllCPdcCPnL6Kt7wLXWg0lFYKjnySlbUmInK0WwFssFPMZHnzV0bIaXLy4B58FTUqXAE/n2RWslMYai6pUGUX5c/5TcXTcywcTPhkgiCRAN8iSPinDQDRK9ceDUMNTFYNzFt3bSNSPwvN8Zx3u6o1GXEgAiYlsDfF94R6dMup93QX9V28Lg8DQyuBcO2uBeADfbx5ru16grsvIJiATMRYATsk3vcKkryjqz+D8Uc5vfDe6RzBE+qPJOC/pX66ZAdDgDAtqaQ4+cE3VnGvJkarGP/AMn/AFGGFHD08gnvR8H9r0PH86q8ST7zU6mDqc2mACP1kEF2IDiJ6ATMBbdialcw4wEjh21cY4MqOygrz1XjaYN6nWA0ExaQCYvbey2zD023iV6XB8GwVKr2H7n7z8hdbiuFbROl4kuaD4SbzkEkXiRtutmuynEBBxPF6GEHZsYY6QB5LzPEckbUrlz3VQwAENDgSDsSSL4WxxBgAsucOJ0HkOMwV06PCNa0tG4gEmLjBIEb7fNbGIpv0K72ExeFf3abxPofqg94ZVbTaZDmkgWlkRItsZS2LoNDM4XK43gaTWmuDB1N5n1WmnSLiAAS44AuT5AZXNAJMBeUzjRskHaNVZUBbLXNgg3kQ4Hodx5KEEWKCBJgehF/VI8sNMOY6TLmu/SIcMBomSIvqgDYYR3UQ1rXc9V08ZgKuG7HtGkZhmj5f4FRw+DPZDqapSuIrAt0IJV6EkhmcA07/lVVajZ0ki4wd1trXRIXSw2GxT8OazGEhpgkXi03WelwtOSQ3dFdUfESunU4/wATfT7LtLEQIAB8yvQ8o5Z7wC0udMCRAEHofLoQQg1KjaTZJiN1yG0n1anY0dYufm35Q5tyzRJggg3GdyduxF8QFVJ4qNEEHl/SyGVKDzSqRm8R4/VcoYUQ3l3aDwUiyigc4vLAbAesoalcJgUhFkzlUyl6T3VLcvr80ShWjut+3dEOVQhVKOYkzsfwvYezkCi9sMOsiQcw7+3E7AB7tv3OTGHx3Z1BQLJzWn5suvg6AGGM6rhe0nDCnxFRrQAAZAExecS0QOwEBbxrAyqQBC5uLphlcgWDlzQEolalTOSR4DyUddUFmkQwXOv0T0iIPWc9iSDbfPyRGkBNwA8u5AAfdLWpgiYyTa9ojf1V9QowmQ4nySNpiZx+f5WMxiEvVqOcMrjPy6hkX+/8qCDZUKna/wCsDVV8u4qiQ5zqrWubZokaskaoPlgjK62HwxBzFet4RhxRd2r+VvP5CfjHNcz+2BEAW8OHEtIGZgRf0RnjkvUSHsIG4XN4jhKbzrMg7i0g/ZIZn0+6uF/1fG8MaMIWtcW3a506HYKxgDYjb8uhGTquHiatTEvdUqfucZPLb6LfT8QS57pXDe51N+Yb6+6fhqhafMQfgtAwug6sWtJboLhZ28vpgg3cDciYg3GmQMWB9YRhWNl1f/kNQua85QQI69JO5VnFP1Ex+3EYI6/dZc4k3XMfWh2Z1wbeCqpt8W/T5TdZce7AWcQGU6TS0aa+sey0AYQpXOc+c5S29VclGa12cAmWnqmo1C1zXDIIO8eRjZaY4tdmGyKS5kx/xK189pUuLqMeyt/TuLdNRsENluHDRAEzcYAi5uuqalCpDrDyXqcFxHh4oZMTRDryDA3XMHDBlIU2mQDqJxJIG20AAZ2ndJ1awcYGi53FeLfr8UHtEMAygfVLTBE+f0hBMFcx7WC+2nrKvv6wh2lZZ2YLSdAYPPVcTieGqPqh7pA06dOwIdM/AhPsextMsHOV7HBVsJgW1W062YESBzkekg2XRnTMdvXCV1heTe3OA4WXp+Sc00QSfELA7GYF/ifKJQK1JlVpzX+WStLEHD1TVZexssftHz5sgHxPfHSBIbGcZtvZEw+Fyt7ogBdbC8KxHEg/GVCGMANzvGw5/PBYdKHK4QrwI3nVCFFrtG3cOgUAUVOc55mY6Qo4KBXSfDif+36eKACtHc9oGXfUeaem+CHQDBEjYxsrY7KZWaJyvg6ASPVdPhOcOY7WA2S8yA3DSQfDNpmYkbCZFkwzEZHZ4E+Gg6I5xj6em4k9N/CVg43iDUe57suM9M9Bt5INWoajsxS/ads8ON4k+e3wKnUhwsNoD0Ra5UQhVaQDgBoboH6q0WlDWydp9SibhSUNpyPbmMqptf8AuaDaW+EzGpwy2Tg4+PZPYXDsqNly9FwbheGxALq0ki8aeBV73aC7xQW7EXAIADhu/wAWIIzGy6LKbWaBerZhaFIEU2geX3XiubcvqVK/vZGt14mP0mA0kWBgBNdo1rbrl1mkOLjt9l6Tl2ogEOlp6iHNIkQ7yNiPNc6riWgwdVWG4thqZAqOLfnMbJnM+c/KAPkEk98lcziONbiqxczQGB4QlbSLhMZPpZYLg0wucarabjJ8ltYICAbpFwduPEeyYjKylw8lrQd/sjFlJusNfDw7yVIZcHoiZrQuhVf3C0md/U3jwVunKxKUNUua0Hx/CJFlW6xTe0VMx3SwrRzUJc6+1klR0AlaaJKNSJcWt5a+6z0/CZ6/n8IpuIRj3hbb4PwtUoKWEz6lABRbdcjr6J2hUlajnBh53lI6na/5+QtB3JGZXBsLR7JPcgq80I1SsWkttFj1urYWJS4dnJLRsBPusVfgg6oH2kddjGfgUwysWsyrvUeJtpcPOCqNJDSCIjc/nRbuiX6rzZF3OI3sFA5QhaqUsgA6yfEoFykIjKDw25RKpBaADl3Nj85qAK1upUDpI3sPJQj4KlljhEkyTARAUWXv1jw+yDlAt0HR3TbKlhWme0H7dzB9UQoUOr3oOmqMqkHI4ZQOpKJUWWB8tMa2VTqbXCHQR0PXY9j3RWPcwy1dAYjEUXBzAQRN+m/kN1RVouDbF7iCCGuM9AY3Nv8AGU5TxRe6HL0fD+NOqV8tVwy6A9VdwNbU5uQJaSY/c3eQPqma1QBq7eIfQZTc9zwLHcck+356rj6r5y3K4tYdACfM6JqdDUQwNEu+RkfaVtveRMM7OSSTbQaTZaOP5caDtDi11gQWmRH1jIkxMSLImIpGm6JWsQx1B1jtrv5LORZLJJj4fznfqh1VpiGAtB5KFRZbD2FoERe6gGVFlzy7Kzy8kSFFTXMOWfBCVEUU2EBo2OqYYVbpdwDqklV1qUgLbXQUahVLapdFrqhlL4E/NELgmu1GgseW8fPqtLUEpSpMNjeT+QiQosCoYgGQPp4KBUqc7Oc2x+h3QlXCIKYYyXi86pmjCpBqPMuJ5oO6qBbokg5DYfIVem6JKdz2BjX+/pdMHdoWSISzWti9zr7FFiorWIJg9f5RUQxncJIUmykKhSAqAhTUpCgoCBfdTIU0VjLReY8kAoiPyNAaASZKgFlEN7peHHe3siAqWalTM4ny9Ai5RYp6TqUqtMnMGgg/0VCFJWW1TuNASlYzxE3v9rLRPdhZqPIphpPwyTHsmOVlWyezBFhdEKKqsvBk8kJ6qRyV9m6XOZ82WjgqzWuLnYANv+UiNPrPwlWGg6lHw9PJVB1tf0V/N+LL3gnMX6AnIgCBecEiC3omMRUz6reJeyqJzfB/P0WEG6VSLqT205UH8q1H5pPgFC5SCoym8R1Ryq0VQaT4Pr4pQrRHwHhnK6ICip7w6IsBJHVRyilMMc2OZ16eKs4akHF0uiGEjuRgfP5IlNoMp+hTa4uaeSFZjQ5wbifnAn5ysv1S+KBDgRtCQD6rCWc/Nl8PuiVFhs+RlLKtMlmWcot91OHokmBcuNh57IgBeQ0IjyahawX09fPou2/2f00RUfWY0xOmCSQZMddVgIjMjunDgw2nnc5MnCMbTNRx1uuK5hFvikD1XPFZpu7XQeSAH1URHugyNh6c0zgqCXpOGY9fuEjVaaqv6WhBzSoCjUazOzElO4b2VCUnQL3dwmFmNU6u38fnzRcoyp3IBTGa/wCVpp7IR1XPrukunzUJUVsa8HMdDog1RFqDK9vLVKK4mJWshiVYwpc0FMLhZ0QyW06hy6FBRHtIadreqLzCgug0pMyfLzVQrg9lvIUwaDaZB1gfZWlYQKeSIHzyQBVormtcABbrupbfbZS4QXtJ/a6Qd4hNCpDzmMoMD38VCFFKbr2bI20SkW+isG6PnD3ARPMpuFpzJcT4WzAiSS4Ngb5dNkzTYwgk7J7D06bszj8C9f7N8qZ4HvaJc1+dRiA1sxe93R0JC1w6s2pinMy/tEzddAYem3K4DmvL8fTDKj2jAcQLOEDpDrx5oNdgbUIC4Vai01nCNNFRKChBgAyTruiHKoQ30XBpMWSOVhM0g6MjxY3UeFYKui+8fITNColAqvBBdeCdOX9oHdREa0ANm/RSFJWRVA7rtNfNAKFEqFsQZBsruCq6Hh1rTmCMEGxBRqL8rwUxRqS9q3cdUmq9sg+JzW9hJgjTNwIG+SqrAmob/OSlaqcrmtIjr6LnOPwQiEgaZsNT8+iHdRZEjuep+fCgoikNe4NbaICLRhQlYq1T3o0sPopolSVYxXZjK3QdEvEt8ENzPytHrlbaQCjU3N7WTbXzWAjPawR10ngaxK3UxDQl3GSuYMj6nvHRMFkqqhBENBslfYFWLkLTXB+WFice0WP2TAT7LAArZwrrBAqC65mKpE6bJwPksqPIcw//AK9gi7Cg1QmAl5AMAx8CwVN0y1di9xr+FtY63olyLrm9llcHi5J+eSbSqlZFaA7pp5rZw/K9TTULwwDrEHzJxt8V2sNwvtKBqPdCgrwRTILidenh4Kipwzmta7LXYd1n7rn4nDPpw8junQrdShTa4jNJHudJVZCUS7XFgA5/PRBygWqTXOE5tfr0TUapY7UNvP7ItOplMp+jVJjmbFdmh7RFlMtYxoJB8U3EgDpe7QYMi5TTcblaQ0CTutf9QOXLEaiVw0kTJlLf/Y8lp5/dEZVIdRuZgtrp0KBCittTtCYujpUlYNV0gDe3hGqgP1UVOaZdB2/CkqoWeze4ho5fayJCiy2o5hn5zUUWcxmeVkAFER7s/fHl5IDKtHe6WHqR/KYWupKFnLnZJgWSEq0wwCCAdT90SFUoTKgZmkb/AGRVIUOILtyiFFh3UWEJCFpPMqNyiWpwFklJVKhkE7aKttEecklbLymH13SeQhO8LIQ8K/I6I+aqAqLT2ue3MTrtdAkHft+TvErocOwRxVYM2Fz828V0+E8MqYnECkWkNF5j6EiYnY+qtPKKjWhxpu0kQ0wYJkGTOBAPx7LsOweBrVTQo1BnH7hOkbxv16r1lfhOFe4Noug7z4bcz0nVU02ACy89iaTqVVzHbLwmMZUpVnUnmY5aH57hNqQIQhRPdA2H8qF+VIUbhz3b3mEgoiZ63jv+QtZ7QifqHMaQNrSnptvGFlSpUDrtUUhDNKZy7mV063DDieF90HaXgjrFiIkSTB1D1wLL1uGy4vCtptdBG3wkoPajD1jVLTldvuPbl/KP9OKHCtolwc697bmTFjjULWMFVjXNwuC7ImSfv5H7IOftcV2wBiIvv9fzouSF5RdMgauFyPnomyqFkNoFESRPvf3UhUhB+VziPH7JgoguIIjz/KTdXsnc2akHC0afOSICiC6oC1o6lEqkNucy5vO6GpXC2KLnug8pUJCijW1LNQIURmucG943BhDorRIaMw+WRKiy3KBA3+ympVCEMObBEnKpYbSJDRvJU1K4UFB2XNPz+EBhRGJyPtoEW9FIJWHMJbmOpW+tySs1slhiASNwHBpEjYy7TGZBCaODqgTCcGHrC5iQucliNllzLZeeqVygRKXdaAQmaSqKWrtpm5Ph+E0KIU0zM6mB1QURCWZgOVkFaL3AO7tumHf4emPXvbGcLrcHxbMPXJfYHfl86LqcCx9LDYwl37SIzR7HUDwuV1OP5+atAUCwDTAcZidNhAiBddPB8Ew+CxjscKsgyQLWJ1vN9wvb06dHDP8A1HaCLx9ba+I8VydK4OPxIxFd1QaHx+/svnvEMc3F4p1XabG/3v5bKApRJuaC/NrPJNCpAzua8xeB/SIVIBMtjz9EIvCvVMDM5ocNkXsIkGxG32VxCMGjN0iD0KLTBF4vt2wrZUewy0wlJJa4Dl97oF3U9B6CwHoo57nnvGVZa97oA/tAhZW2VS0Qb8+iAUW6hHdMbFFyoIVIfuCWVpMhjG97p/CaOypLgtaQM0BS6ismmJExJkLrcDy5opmpUBNm6RgeP3g9f0tIxvbdPMpNZTL39PqunQpDsy6NfuredcrpCmKtJwBH6mE3nU+dIi1tMCwAE7idVaVJ1IVaZ+SUWvSaO80xouEAkFzn1CBA1n6aoqkMgBzpNrH1U2xdRUXOe8uJhoQKiI3JrryRlRDyZnTCjSoVus2RmBII2QhRQvOVzgeUeabT0UlCFYh3fV3AvAdJ8oEySQY7ROmZRqRAN06wtb3Tvf0XpKXNy4OMvBJaw4OBUgGTN4bjuiU8ViDXue6f4i6fZimPEtm5A/hcHnLWivVDI0hxAjSBANoDAALBVi47Uwubi3ZXd03JPLTRZQxKSuc6u8EiUm/xWtk3M0j1gpgqSrzDp6JXbfBWEzTOfOHcpTl147zgbK5VtqODCeQ+8KOEEqtEu6QWgHmkYcrRc6ImyPVbZrdgNPr7olZQ6YgZeUFDooiuP7nC0FQKLL8rXGBrChCisVGtdIGw9oVlJ2BaHZ9DsdloKy3K22xCrP8Aj4KlvNcuHQpiPkspPOWtBG/5SQrTbnkG1rJ1SUBL/MqFRaDZAPIkJSVYRabGhrgoCotPaN9gmKpLMIDwY2RhSVjtS8mRqtB4kljhG9PoB4dUWAGx+6P2hcwg9PpK6VCqSyXXge0rTWrFrHsEaajWPNrg5hpBxfeVeY06eQbgFBNY0m23v7fS+i5YygFVVnJm3glRp2UIWatIBnaOM9NExZ3VSgsxYAnIErgrTNOpnaOZUY7K0ExkAyvvJ+iBVKnEkuna4TxlZXPDzlb4n6KFRU094HxSn6qwmqZLZP8A2gwrPeG/p8evmpmKWMw2+5SzNzuSoVqr3dOQTgLKUeAT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18" name="AutoShape 6" descr="data:image/jpeg;base64,/9j/4AAQSkZJRgABAQAAAQABAAD/2wCEAAkGBxQSEhQUEhQVFRQUFBUXFRUVFBQYFBQWFBQWGBUUFBQYHSggGBwlGxQUITEhJSkrLy4uGB8zODQsNygtLisBCgoKDg0OGhAQGywkICQsLCwsLCwsLCwsLCwsLCwsLCwsLCwsLCwsLCwsLCwsLCwsLCwsLCwsLCwsLCwsLCwsLP/AABEIAMoA+QMBEQACEQEDEQH/xAAbAAACAwEBAQAAAAAAAAAAAAACAwEEBQAGB//EAEMQAAEDAgMFBQUFBgYABwAAAAEAAhEDIQQSMQVBUWGREyJxgaEyUrHB8AYUQtHhFUNicoLCIzNTkrLxFiRzotLi8v/EABsBAAMBAQEBAQAAAAAAAAAAAAECAwQABQYH/8QANREAAgIBAwMBBgUEAQUBAAAAAAECEQMEEiETMUFRBRQiMmFxQlKBobGRwdHwIwYVMzTxQ//aAAwDAQACEQMRAD8A9SF+es+rYQSMAbUGKGlYpMIWdYBCZMcFMcNYVWDEaGgKq5EOIStHWdlUpINnBqTac2TCpFAsiFVI6zi1GjrByJdobJyLtp1khqZIFkFq5o6yMqVhODVFo6w2hckBsKFRIWyHBPVBRj42pV7UtZP+WHNAyXAcRUJzakF1OwI1Xs+zNDp9VGSm2pL0MOs1GTC04rgq4PaxL8lQQSS24LXB0E5XNJOoDiDP4Tpvj7T9j+6R3xlaKaPXdd7WqZpCu2cuZubhmE9F4zjKrrg9DdHtY4BTs4mELOOhccCUQgwjYQGp2EMJBQwEKBYYCVxYowNQ2sWyCxc00FMWWrlIayWKsHyBj2LTFk2MyJ3ESzsilKIbODUlHWdlTpHWdkVoxBZORNtO3BNpplAG4Lsk3TF3EGmlcA7hbqaRxGTByKbQ1nBim0dYYauUQWEGKsYi2IxLw1pcdGgk+AEldttpIa6VnmaNVr3tqVzXDRUcHnDse8gUyJpE0z2jGa3a05jkJIFj9nptHHTY0ornyzwsuoeWTswdq4xznWLnOYBnqMAADmveWUpaSC4MqkOIP7oXvZs2fBL/AIcsl6sEMeSPxwRQpUqrbklxJIkjQ5szSwTBIyRIkX3SFsePDKKg6r9DOpZE3Lmx1HF4oiXOqNizm90PdoSWhubKIkB3HjCyvQaN2tke30Le8Z1zbAq7RxIGZrn1B3iRSyuAEWaHEiT4Tv8AFdHQaLb8kf6I56jNfdlihjsQ0B7nvLhE02tOsA2MEhkmJdPsnWCpZvZ2klHYoJcdx8epzJ7m2a2xvtDWrVQ19Asad5mRraC0Tp0MrxNZ7GwYMDyRk+Psehp9dkyZFFruelXzh69Awi2dYYQANYE8RGOa1PtEbGtYj0xLC7NK8QNwt9JQljaGUhfZropobcMYFpixWxzQtcexNh5UsoAsjIouFBsnKnigWSGq8UCyQ1U2gsYxipGIrYwU1XYJuBdTSOAykJcxRlEdMAsUJRGskMSOB1hBiaOMDkcWqu2gWVq7ZBB0PzWefDsrE8mMDXw9Quph5FrsyODg0QC+m8jvQBJBvc20X0um9u4tijmXJ5Ob2fPdugy79m8OQ2oDTLG9q5zA4AGH94iATYOLgOQC+f8AacseTO54naZ6Ol3RxqM0Xv2HhySTRpyde4LrKs2T8zKuMfQkbAw/+hT/ANjUetlf4mLtj6E1dh4d13UaZ8WBMsmRfiZ22L8CH7Ew4EdjTj+QJZZ8i/Ex1jj6AUNm0qZllNjTxDQCoyzTkqbbLRhFdkWEpWwg1BKxLCyJtjBYbAmiqFY9hVYiMe1XiibGtCfYIySxTliBYt1NQeMdSIFNGMTnINrVrghWxrWK+yxGwixLLEDcCWJOmGyQxVjA5sMMVVAWxjGK0YCOQ0MVtgm4FzEksYVIS+ms8oFFIDIouA1kimh0gORORU6dHWKeEkkMmIe1Y5oqmB2aztDbgm01yg2ByGCmqRxC7ji1XWOgWJqOU50h0itUWaXJaInKpqDHs7KjsZ1nU0IvkDHtaroSyciO0FkgIpHNjWlVixGOY5XiIxzSqbbJsPKg8QLO7NBYQbghTVo4gbhjWLRHGI5B9mqdMXcQaSDxBUiBTXLGFyDDFRQE3DGsVFAVsYGKiiJuOcxc4BTEupqMsY6kD2Sn0htx3ZpumgbgHNU5RGTEuass4lExZYs0oDpnCmprEHcFkVY4qFsFxT7aChD3qU5FEiu8rLLkqgMqXaNZBCDVBBQsIDFCK5Cx7CtESbHAK6ViHFiLgdZ0IJUdYbFaIrGsKvEmywwq8VZNjWhWUCbY1rFVQEcg201VQFchgYqKAjkT2a7YduI7NDYHcEGJlAG4IMTKIrYYam2i2SWI7TrANNI4DbgTTQ2B3AOakcRkxL2qMolExTmqEoDpgFim8Q24ghK4UEU9ySXAyQh7lnlIqkJcs7KIHKloJxalbOFuCjJjIGFOw2C1qKDYYCohWOarRYjQ0K65FOyo7QWSGp1EDYxoVooVj6YWiKJyLDAtEUSY9gVkiTHNarRRNsaGqiiI2TlR2nWRlXbTrOhGjiQF1HEgIpAJRoFnQuo6wS1I4hsW5qRodMS9qlKJRMU5qk4jpi3BTkhkIqFZpsqiu9ZZyKoUQs8pDoHKoWNZORdYLILUkg2Lc1ToZMCF20JzQgFhtanihbGNYrRQjYxrVoihWww1XSFbDDFRRFsY1itGArY1rFaMSbY5jVaKJtj2BWSEbHMCqkSYwKqFYUIinQuCRC446Fx1nQuOJXAOXUccV1HAOCRoZCnBSkh0xLgoyKIQ8LPNlUJc1Y5somJcxZ5IomD2ak8bYdxwporCduJyJ+idYDmoPEkMmJeFCcUh0KlSocBqTbyMx7FSMCbHNVoxJsYGq0UK2GGq0RWw2tV4oRjGtWiKFbHNarRiTbGtaqpCNjGtVEhGxoCokIwwnQrJRQGTCJx0LgHIUEhcdZIRAcVxxCASCEoUA5qRoZMU5ijKI6kJcxZ5QKKQpzFCWIopCyxT6I24HKu6aGsEoNJBQpzkjaQyQpzlCbKJCHrJMohcKVDAtCKXIX2HsWiESbHsC0KJNjmhUUCbYYCdRAGArxiK2MaFaKEY5isibGtVUIxjVVIRsYAmFCRFJATAJXHHLjjlxx0Ljjlxxy446FxxBCDQSIShAcFOSGQh6lJFEIeVFlEJc5Rk6KJCnOUZSHSFOKi5DpAFTY4BCmwpgFqjIawcqkNYsBUUQ+BjFaKFY5rlaJNjmuVVIRoa0q0WIxjVaIjHNCrEm2Na1VSEYxrVRIRsY0KiFYYTCkhEASIDlxxy445cccuOOXHHErjipV2nSbYvE8ro7WwWgqOPpu9l4QaaOTQ+UjGQtxU5DoQ9RkVQh4UZFEJcFnkiiFFqjJDogtUmg2RlSNBsEtStBTFlqm4jJgwl2DWVH1mjU+hXoY9Dkmyc9TCKJZjKfCofBi2x9ly8szS1q8IYcawCS148fzCqvZkfUn74/Qmlj2HfHmEJezGvlYVrPVFunVb7wUfcsqH94gywz6uhHHNd0c5xfkewq8Yy9BHJDmvHEdVVRfoTckNbUHEdQqpMRsY1w4jqnSFsOEUAIBMA5cccuOILlxwh+PpjV7R/UEaZ1lPFbepM0OY8tOqKg2K5JGXV+1UyGAA87p1iYrmZ+I2jVqe04xw0CdQSEcmVixNQthNMLqZ1jm4x7dHOHmV2xPwHcxh21VH4pS9GL8DdSQbdtv3nqAlengFZZFintz3gD4GFGWjT7FI6hruN/a1M8R0/NZ5aGRZaqITcfTP4o8QVnnoMg61UBrXToQfArHPTzj3Rojki+zBcVnaoohbnJGOkLc5Ix0gZQDRg08eZ4fPqtkddnh6P9DwOpb5LdLaU2OvKNFsxe1Y1/wAi/ocuXQL6t80ujTLYgx13fFbYa/BJKn3DtZSrYcumwG+0/BehCSatCuymzEvbYOgcwfmmk4Kr8nD8PtKTasAd8st1CjLJii9rfIbG1dpvbYua7wJCXrYfU6xbNqzqSCTpmFlSWTHFW2qBY041t5eUi1OH8yBZzMYNe1I9EPecL4tHWWWbdc32KsjfeY6oqeKXlBUmWqf23LbFodxi3mll0487ht5GI+3jvwUm+LnfIKEc+F3cjt5mYr7YYhw9prf5Rf1RjqcFu/8A6DeZjtqPqH/ErO6kjorQ1eBr0F3BsrMEZTvuTPohPW4oumCxzMQy5kzz4JF7QxAsJuNpgwT05p56zHB0zhh2lT95COuxNAAO2aNrm/L4qj1UKsAwbSp+9CT33EzqEftds2NvFY5e0pKXy8BobT2ow2Mq+P2jCXElQKH4rGtZEjXT9Sr5tVDEvUNFZu0Wb235FZ17Sx1yjjjj2cPX0RXtHG32ZwI2gzmPOUy9o465sAxu02j8X5ppazDtv+wUWKe3SNHk8pn4qEtTpmuV+w6nJeRzdv8AGD5fGFmm9HJ8orHVZF5GjbjN4HkSpy0+lfaReOumN/a9Ph/7v0Uvd9P+cb36foeSa8zv0uNwvHms7SPLXyWWKOJmwvG+1wLfQSSw+QKbTpgs2iWuOaQL3i3NLLTprjualByVwa+1mkNoZ7Eh27vX8oUksmP5ZNfqB5JXyhtOpTNy1s8mtjn8Alnn1PbcwqcWrYutRpnSkDJE7vgh18z5lMDml4AfhWz3WNHUro5pLvIVyb7IH9mn3G6cD8U3vfFbuAVP0EnZ1T+Ef0kqnvkTvi9AmbMbq7NPIAIPVt8xo77lmlhKLfwHzPyCjLPlk7sdOPoccNR/0p3e04fNH3jN5kMpx/KAKNOQBQpxqe8Z8kzy5Ofif9A716A1MTRb+6pxvsujHNLyxXmivB1PG0ZgU6fQQPErpYs9W5MHXjfYg4ugXZSxnjAhcsedRtSYOsm+wv7zh5gMb0sj087VtgeWJcbRpahrL8IKzueXs2yloTXqUQYLWE77CyeEMr5tiSyRQNRzBEU2X4wmjHI7uTB1F4QLWgn2aQnTuhM3JeWd1Gd91Yfd8mtR6s0Ld+SW4ekDESfJBzyNXYU4oeaTPcB8gpvJkfeTH3IjJT0yNnwC68iVts7ehVRtMasYE8Xk8SYHNAikw2axnRFzyL5mxdyJGHHuM/2hd1JV3YNwfYj3G9Al3y/Mw7iRRZ/ptQcpfmDuO7No/A3ognL1Z28GG+63om+L1O3owdoV+4TeWgw4G82Oh1mAPPxXo44fEdpJKWVY5fv/AJBo1i4AAQSJJAIAJabjz8U0o0CcFGcnN8XS89n/AIGvZJkwDfff+YdfVKnwI7apcL/JLHm5iJs2ZHG54SZ4pWkw7trSb8f/AAYK7mgECbCxka8jfekcFItGGOUtsnT/AGL9DaRi5I3eBO71WaenT8HcxdJ2aVHaDfxCbLJPTT/CFZ4+UWWvB9npOig4uLpj9+wxkxN45pGkNGwHNGv9xj0TJySDtbALh/D0kpqfcDtFbFYYv/eltiCGtG8eKvjybO8b/UVqL7sTR2LSGr6htxA+SaWtzPtFC9LH5Y/9k4f3XO8XlS981P0X6DrDhXgY3ZmHB/yreJ/NJLPq9t7v2HUMHoF+y8MdWNH+781F6rVrs/4H6WB+AKuw8ORoR4FyeGv1afh/cR4cJXGwqYuyq4eIBC0f9wzP54Jk3gx+GZ2M2HVEua9rwTJEkH1WzDr8cuHFolPT+bsz8ZRqiMzHQBYajqFsxzxvsyDg0JOI0BBH5clTZ5E2ktxUcfIrnis7aWGYmbkwSpOFdjmgztF3GwtbXxKXoRCmV6VaJILpO/8AVVcP6HUKfXJMukmwBCKikuA02W6Vd5sGu8QCpSjBd2g7ZEup1SfYqac0FLEvKB05FnDtr+4/xMqU5YPzIZY5+g1/bkQWEcwDu8EieFc7g7J+hDWVZmD6+tlzni9UHZL0J7Wr7jv9pXbcXqhdsvQzRUaeBixbOvD65Lbz4Mrw5cNSnFx+9q/sTSdA52HT6CElZKM2u/JNWt3vYB9oSYsC3jMm8eaVQ47miOT4Xz9a+vbn+RNSt+BoIiADmmDHdMa68VRQfdgWRKpt9/H+/wBi2x+/Qx4kW5yOl0qbjyhYSXcjILEOHGBNr3E9Em53TRaMkotLm/AdOpA1ndr4bvNK42xXkL2zsYc29ZdRhTXJp0spTntj5L1RzzAaAff72UgHha3xWZQh5fft9T2cWmjDmfL/AGKlTE1YJNMgCYIeCLaZBv8AEq7xYk9tmxJJcGYcTWJLi2Ha3c3QaxF4gQrdPGlSGlji1UjV2fjs1qkA7iDIM6A6QVly4q5gebqNJs+KPY0nUhxWVTZicUBUYGiSYHE2VY7pdkLSXkz3Ymk15dnJJGuZxEDgNBotPTyzjVCyzUlGyhjNrkVIa7ugDQanmtOLSR2fEuSMsj8CzjargYzkkaAGNyPRxRq6FUpuy1gfvAt2ZI4G3qVHN7u+dxSEcnaixXwGIqRJZTbwzfGFGOp02Ltcn9irwZJd+Dm7IqNgdsPIGOpK733G+dh3u7X4ghsOYL6+nIH4pX7Qa4jjCtMvMhp2Jhx7RLvAN+ACl7/qW+FQywY0uXYz9lUSBFMm+hIHml97zp/FL+gVhxvsgqezmjWm2Z8V0tTOX4mcsMV4Hsw7R+Bnk0KTySf4mMor0KeJ2qymcoaHEaxAjktOPRzyrc20RnqFB1Q3B7Q7UWlpG6ynl0/SfPI8M2/sPrVcolxgDVTjBSdJDubS5M87abOrugWv3CVdkZ3qknVmjTrEgFpkHS9ljljhF1JGhSk1aOcXb56rko+DrZV7Xkev6q+xg3I8fh8GGnK0STrz5R5lfQN3yYtd7Sz62S3cJdki1lIsks89xa7in4gAxJBIN92h19Fpw6WWVWepovZnvONz3UcCJJHEdFFxa+FnlZobJuL8FzZmH7V7WZsua0xN4sAPLiuhDc6K447mkXdqbNFJrXtJu4jK4DNqbwN3S/oJQdX2+/cvqMCx9pWZdSoA3mQfl8lNRtmXsa2EogNGufUkGC2NY1tcjS915+WblNrwfV6LSrBjT8tci6ucNM1MosAHAib2kA6k8R4708NkuF+xs/Qr1amI7rZoEkTdx3mAYAv4cfBVjDEnu5Ov6CX0KpJJdTAs1sAi03M5Brc67yj/AMaX2GT+hFTDOh01DcDRtxEEd+Uu+NqkPTdm9gcZ2gI0c2A6+oI1B6rDkx7Gpep4mqwPFLjsyXbOY6MxfbQZnRrNxMLveckflM8aSaAGzaI/DPVH3jM/IuyAbaYGgaPIIOTfdgpLsMbm3fBK9r7hTfgRitpBhhzr8APiU+LS71cUdLK492UP2sZ3eFz6rX7oqMr1EmzZwAFVuYRwI1g815ueXRntaNuJdSO4pYna1Nhj2oMSIAngCdVpx6TJNW+CU8sIuu4iptifYAiN/EaiyrHR0vjZOWo54QzbWNfSFMtENcLm0gxMJNJhhlck/BXLKUUmjIwu0jJOciTb/wC3ELfk00aqjKpSTuzeZtunDiSe6N15PADjdeZLQzTVGuOdO7PGOxJLt8Zib6348170cdKjI3bs0cFtBzRLSZvePks+XBGbpoEZOL4FHarjIcXEXtmMTz4plporlJBc5PixIqhx9oga+Ec1RxaXYSi1S2wQYaXBs6A+qjLSxfLXJSMpLycdtuBdEkmQbzrqu90i0uDlKd9wfvLeHqm6TBUjZ2BjKbDUDiGlwBa8icpafG2sz43Fpvjra12fqS0s4Y53NcDtu46k9jGh4e8T392UOcA2xtoCLaEXSyj8KT5a8lNXnw5HUP8ANHm6uENZ7QASRYNB1J5+SfHqHgi2mSwajPjuGF1ZeqYYNo0amudxzXEQHQBl4c+M8liWVzyzh6Lj1DPDWOGR8tvkUYHskwMsnmWgn1BCpGUn3JyUV8r4ONVx1Lib3JJI6/Vk7bJ9uScK1rqjQ67RJI4kZYHWFLNJxxto1+z8SzahKXjk2DhGulwqEEmIDmwXcYcJAtHgF58ZeGv99D6xza4Cr4N+a1YugQczWxJOgl/h05poygl2Ap34M6ph3d/v0SBmI9nPwabaXgDyV1tVd7GT47FOrh3gCDSgkl0EAWsAJ1s49U6lDlc/sPcrFmi8l3faLwAATlgiJymdANyLlBeAq6LODd2VWQ4nNlDvOAALbiVOf/JDlGXV492JvyjfZi4MG4WKWG1weAslcMtU6gdvvwKzyjKPBWMoy7BNE6JW67jJWdUaQD80YtNo5po8Biq5NRxJvJ0Mg+a+mxwSgkjFLl8gUcSWppQTFaNjAbbNMEC7SLjS8arFm0SyNN+CmLI4WvBjDMbCSOAk28ls+FLkXaXKFKq6IpvkfwmCI3z5KM54ormSO6cvCLW2aVeoQ6oMrWtAALmxYXIE6qOleHGnGDt2VybpVZmUcvN27/ritcrI/Y1KWCqu9mnE73DL6G53rLLNij3kMscmH/4ce67ntHgJ/JJ/3CEflix1iG09hUhZ1VxM6NAH5pJazI+YxO2wLlLYuH4E+LjfxhQlrM68/sUUYMts2RQH7tvQlQerzPyx9kUMGzaA0pU/NoKTr5n3kw7YrwTU2fSg/wCEzyaF0c+W/mYyjH0M37nT/wBMdFr6s/zB+EwjUI1XqpW+DwrruQ2pyiQD4SYnyldQq4ukXfs1iIrsB97lYua74GFl18f+GTR6OkxbJwyP8XHb97LO08Y3sSwCOzq1CRINrkGd+pGp08FHTYZdTqPykNmyRlFYl+Y83TxRIA3uJknx0C9ieFK2vFGnW6GMZZJQ7RS4+5r06wJ+t/0VilGjxou0P2JRa7tC8Ej2TEzEgw2N5OXhpztDWT2uMUe37HwqpZf0Rp1NnuADWVntcDJ74LWZvwt77S7hcjjwCzRyxfO39v3PbU35Kv3aqcx7VhF4kXNrGM5OvKU9wbqv3Cp8dhGNwtbKB3S4uJhoq6AWgZeZ5aKkNn6DqSuypWp1A6BkgARc5iYm7dwk9Oae4VyFSdNi+zqgd7ICSB7VwIm9vqOaZqC5CpNukS+kRmcTJaWlto4WOvE89LJVJfKl3BKG6LTL9WubQbn0+pXRgvJ8bkcsc3B+o2lXcQCDePLjMKcoRsop2WKeNc297zHC2vxClLBCXBbc0riyz9+D2ua/RzSJBvJH5woPTyhJSh4KRyxa5MSnsKnMOq+QF+p0vyW962dcRE6cPLNDD7Iwv8Z0nM7lO5ZZ6rVV4HUMTL9DA4dujG+YnXmZ5LLPNqJd2UisZabUYBYiN1o8lGsj7oNx8Ml1eQYiYtw80VBp8g3cGbV2UKjs9V5fwaO60X68FqjqpYo7cca+ojxqTtlyjhWsEMDGAeHqd6hLLKTuVsbZ9kcXifaad+qKTq6Fa57lbaFKo4ZaZaJMSXG9p3DmrYZwi7mmCUG+zMcbPrb3tM6XPha1t63dfF6E3iofQw1ZpkObE6GfO0JJ5MUvAOm0arMRYTrvjT60WJ47drsVbpUScT+v6Jekc2Q7Fa2PKLplhO3ie0+pCrtE2s85iWmBM2BPICQDHmST5L1YNWzzJRe1fqV6Ylh8CNRpoLeKpLiVBSWy/IAY5lXNdps64IImYN/CfND4Zx9T0MmrnLSxxSVSh2fC47dvX6hkWg7zU8xMx6o1yedK7tdwaOFAiBZunnv9B1TSyPlepV6vLNS3P5qv9Ai+BO+CPyPWUu3dwRXC5NnY9CaUgkGo6WwQBLY1nW4JXm6ud5art3/U+k9kY3HA5erLtfB1O+G1HBrhfM3LBNiCc5uB8lNdPiz0upxyJdTxQA703Bu9xERbVpvf0TbcLu0FSi2Vcayu4j/L0EmGvIN92T8lSEcVV/v8jRdFPEdtLwLjvBoDiG94kXBsLEqieLixua4KwpPlpmm33jmM7rAnlwPFM5QquWMru6GupOLTNQagw1lrxaT/ADeiVSSaaidVoscB/C0dT+QKeDuNnyWvhs1Mr9Sw94ncAXH5W8NEkY0rZlcrfBf+z9JlWqG1O8CLNl4cTaMuUSYjfAgaq+HEm+UVxSWSb3M9Hhw8vydmGsIyl5DScrQYgD2oE9LqkFPqOMoJR558/Q9aWLDHEmpXLjg87tcNZVIYZZAIOZrpkbi0DjwWWeNJ1E8vNJRkVHO8ecC/P4JIwsXf6BMrObOsf9wllBSD1dvPgntDe432jW4+U9ENiO33YXbkXF5j6KGxdho5QWVnzOmn/aLhGqApysmnVcTaTc79+lvNBwikHc2zn1YF4ETr4IqNvg5yk3wQzHBwkOEbhG8gWgb4ug8W19iv/JzFoQMULyTY35HeeQ0Pmn2P0K9Lc6Uv9+hwxzSIDiZNzcXgix3gx1su6Tvk6enyQTb8c/7/AII+8kGTO/w6HzTbE0QSbY5mMtwmTEzpu9EjwnOTQz760kgbtPqyXotC73u7Hffx73of/mh0H6B68DFbTc7O8RlY0ZuJBMQBv1W6U4wag+77GOEJyi5rshtTZTxQFbulkxqc1y4XtGpjXgprVweZ4fxUVenl0+r4FbSr56giwAAvbQkkepVNNj2Q5O1E1Oar0Luw8M2oKgeJJpSzTumCQ4b500BWbXZJY9sovi+fqU0cI5HNS9ODPc6AeI7ptvg7/EBbEraoybdvB2Ao9u514F5I8x9eaGfL0Ip9zTotG9Rk23SSs3Nn0n0QBTAfDnNgktccwaTGXcL6xv8APzMk45Zbnxwj6bBp1gxrG3YNbaL2Ng0agyk5i1wMtzEu9i4E2ud6pDDFy4kUdChtQOcJYQOLg8wZ1Li+ZHzXPBS7lFFeGeO259pcX2zm4fDv7NriJc2oS+N4IiBw1Xo4tLhcVvfJknnzKXwx4NfA7Rc9jXOa5jiBLSzM4OmIkidQTzCjPCk6jya8c3KPKpja+KmPbIFiYc0DdBkHSNOaSMKH3JPgZTa90w0NG9xdNgJAsSOHRLJwXd2G2FXrspmHyX+8D3Z1EDW0wjj3yVx4XoYNV7Nhnbm73UMe8R0HWZ9AqpHyUouLp90IqY/s3t8HExrMaDiDcQrwxScdy72eho9A8+OU4vlNI2v/ABFWdkOaHCHAxfNLz4fvXCNLDgpucn+hny58kJuF9uCg55BB+uinSZjuW6xeIxJEcefBvDnG5dGNKkbNNjeZu32S+13xf0EU8U4wIvaxtqZ1i5AmyZwiVlp43xO4+v1X9r4sv08XO8xrrIIAJiQeMhQeMnki8bqT5IxONyhxAmGzFvIfHojDDygQlHJkUO1/sIqY50i0Ahl72zNcT0t1TLEi/Thtb3cq+PsaGHoA9kM0Go8gyLAAgAzxg+qz5JtbrXCRPHBTUOeZPkU90+3BynLlP5jd5qsKTuK78iOTTu+zoWaTcpIOgvwk6ADfYa7tEd7uqGc247t3buR2QcBGp8BZpgzxsJ5Ix3OdeBo5ZKNxfP7Iiq4jUCABY6wddOZP1ZCKT7B6mxJuX6CzVuGwHmAJm14nUC4+fBPHHuV9ibzO/hf9hb8QJOUSWkA21BgE9PgmWN+Sii6i5Ph3X3Bc8TLbSIESRPevysR0RUXXImTUprb6f37nZhy6pqMe+Je2FiA11amfZqMgC5F7braOIlY9dic1Ca8M36KcVuxvyjKbipbkHsSIBnUTu0F83Vbekt2+uTMpy2dN9gKo5azx36X806JmhsHHdlUadx7hjLm1GUtBjkOF1j12n62NxXfua9Ll6WTd4fBmbTxAc4lsnM8uuZMZu7fjErZgg4xSfhIjJqUm/qbGwqJp0QRAc8g5oJIbujdO+/Fefq8yllrvX8n0nsvTbcO5/i/gtPxIpyA/M5zbDR2YwOQuWjzUo41KNm6VtpUJr7UDYnM0e6MwEiMpJIItf04J4Y34DssS7b3ejNFho64EAm0X/RU93bQyjHuJG2zHecYLp9lnj7k8NZR93fhB2q+CTtlodviRNiBAAm4I4ILSt0daoy/2jYkH2jaJB4neeXValipg3coL72bwHOMQOB3HTXel6S4uhk2wGYWq8yWnWbiEXkxwVWVr1Lz6JYWh8QROsxoCLcPmlxZFkT2+OD5P2xg6ebeu0v5FvptcQSeVt8SbefzWiM5QTS/3wZNNrMmnTUPI97rtjX8jCilSdmOfxSvyyxjMOWOLXe0POx39CkxZIzjuXYOTFLHLbLuBO48B67vRN9QG5srC4d1NpflnvdpmcQ5sZrtaNdeN4HMKuxOv3Numjg6TcnyZQwjnFxptLmy6CBYgfONyRRMm2UuY8oXiMM5sh7SJGhHHxS2+wNrg7FB0EaGNx08x9blzVpiRm1K+/wBx9N+UhwdcXBG42iOGim4ppqiintaa8FXEVnEzxJJ4943WnFDHt5/Q24J6eWKcsnz80aGznA0cQwxdsiTAlsnrwWDU7o5ccl60S0lPFkj9LL2B2U17cO7NZ2ftCCbAEuubxuB0WfJq5wnlilyqo0Y9JGcMb8O7MV1YDNl9mTE8BoTumN/Neio2lu7mBNvJth2br+yMvEY902iALCZ9VWMUvB9pj/6awPCuq25epawrQ4yPx5dNZkx+SEnSPkM0JxydCf4XX6FnamFNN5bEWa4ayJF9b6kqWlzLNBSE1GDpZGl6IpytBm6YNDF2Drh3HgZN/T0QcLteD0dXpp6TN02+eOUTh8M4tLWMc4tc4w1pcQ0GQTGgGYX5p+WyPL7HosR9mKnZZ6bxUE0izIO7UZVsIOoc1xaSDuMpulX3KvTPbaZibQ2bUoucxwzAOcwVGh2R7mQCGki5sV0ouPJLJja7mMafeg+8L8ifyTuXFoaKVpHq34trRGelAgDvW5aFeH0pSd7WfZY5QpRi1wL+/wBM/ipT/Mfk5Hoz7bWGWWEXzJJkVNotEx2R86m/+pPHTt+GSlq8S/GgBiwd9EeObeOb0zxteGBavA/xoB1Rm80DyDZ/uRUZ/ll/U6WrwJXvX7Etq0wf3Q55Ymf6l0o5K7P9xVq9O386/YYMTTixpnwE/wByXZkfhjPV4F+NANx9PTM0eLR8ymlhyflFjrsD/GMG1KYt2jP9rFN4J/kNEMkMiuErKO29oNcxuV4cQ7c1otBm4A5LVpMU4ze6NKjyfamTFkxbVK3ZnYepcE7gfr1K2yjxR8840X6D7h3Cd9+MfXFQkuHEl2lz/tG47aDH4xrxdsAGY39wg5rRBPUrzfd8kNI4+ef8noPNCWpjJdjOx7clQ7+86NLgEwbW3blswPdjX2/cw547JM9NhdkUmtpktfUzhpzNktE6wS0WMg3G6xKtOCi0qbvyuyPT02khLHvbXHr/AGGdpTw+eg9xYAWvD2cHE+07KC43F7iNNLs4Jp45P+gMWeOmk7Soydu7Up1BTbTE5Q0l1szu6O6TEyDI4WCE+Ul9jFqdTDLKolTFUB92pOAE5n5uO+L+Dfq6wYsjepnB9qVD5caWlhJeo3Y2zRiHQarGPzCGOkF44NdBANtFvjGyODCsj7mptfZeEoDK9zpdmNN8lxblbdtVrbQDBzDWeV3nFR4PQh7PU06MvG7GqUmipRz1GOoy57KbsgDxcZt9jraI4qc8cZJKX3Mc8GTA+L7Uynh8WcjWGbOmQYhpuQOJuevhGfJhubmu7X7+A489Y1j9AtpNp53Cme5bmCMovPG5mwSaV5Omup3OzuCyXjdVXJh4vCGCQdxI5wTHwW9NPue7H/qbIsO1x+Ltfj716mi2nIhm4Fw8Gg8dYAJUZNL5ux87Nzyzc+8u9/YbtHHdqc5mcgDpi5bckR4qWn0/RTh4s0ZcqzPd9ChHL1WowgMwhYzMQYJMGDBLRdviJHVO7bPX9o673vIpKNJcfdm79kao7ZoFKq+o7LkdTrOphrQ3vZoGliTM+CfFXYzY6Uux6vatarmJpQQSRmBFiCfKbHnbQKes02bK4vFOkvF/yetpMuCN9VX6Fb7Q4R76Ic/sjUawkZ3PD2hkdo6gJyyIuI+SvkjcTBn5XH17+h4l+FkuFrXAHGBA9SsayUkzB9BVHCDNcSI6wEM2R18J7PsecVKbl6IRhNn53PI9kud0Fp9CVV5dsVZi10+pnk0aFLDNuI1iLcBNvVSlkaoyQd8DKWA1nXS+/hPr1SPNzwdt45IZs8TPj6IvMTUTqWyyZmLAD1Bt0QlqEqopGLp2Op7PDQWgSeOnT6/VJZnJ2ykVxSKlbZfD0+uStHP4Eaa7A4DDtY58tBs3W43/AJhJqHKaW1nr+zNZDFCSl3so4fZxJiPxEDwEgH0Wp5Ukedmlc20OGC3C55bzJk28Y6JOr5ZF34Oxri1og77eNiPLd5J8UVJuzb7Mw48mSfU5W0TWqRGU6xEXBBNr8LlPHHcW2DRaKOSGSc+FH+S6x5MHgfn/APpZ2knR5vNF7C7Zq025WPIa2CBE5YcHW/qv5nim3NKgrJkivhfBUfiS7MSZPprfyuEGuRFGUrlJ9zT2Bhw6qA4AjK46SDLdSI8bcl5+vyOGK4+qN2ixKWWvozMq4kwKeoa5xBnSeEcz+S1wxK+p6onNvZ0/R8HtPsrtouDQXMZfJTw9Gm0PeR+J7iDlEXJkb+F9MZOzRgyeH/RD8dh689zK4fivIBmC0lwvF+l7rDqvZbzZXljLv9Xx9j2dNqsWOG3JH+grFUQKUVWuy0wA59A3pSJGelIGS4/Rb8kFGKi+aXc8rO1OUnTr+Dw1UEECdZE8d6lHlHlSVditiKxB7pudw4RZO67I+70XsHTRxJ5o265Y6hiNzhMXnjNx4alSStWfNe1dHj0uVKHZ+PQ1/shVHaMZ77Htm02LToeSw+1E1ic14dktAl1dvqmZVRveePdceEQHcvA6LfF3FS9UY2ttr0HZD9BCxdqPfjaVKp2lJzY7XO1xa2HAvaGvdeYOUC8IYdTmnmeOeOlzyfQ5dLBYtyknZ5ramxxh3Z2h9OlBDXNrNcc1zD7AgHhpbVUzrJGnD9TyZYoxbbtLw0ZGA25Xpjs295pYGMB0YC5tRxaBqTcefJVUqXJPHklCJo7S21UxMh7Whnbdq3Ulpy5cjDvG821lSnl4o6WWeRfEvqVGVoADmhwAIAIi5jvGPa0IWR47va6YqyrhNWEykCekeWnwRcjsc3G0vJDaeT2bXM/L4Lrtcizb7k023zbrCeEkwPQrn2oEE/mGGpM8/wAv1SbaG3W2cKmUeXxR22KpbVTCp1pkiwG/dxKVxXC8jR3NN+BL6xF50+pVFBUK5+hbGHghtU9mMuZts035clmeW1eNbuaNCxU6yPbwUy0RJNz+YWlNmaPrYFN4aRz+VvL9eaZptDqXkdsysG1HCcsxFpktda0jRwLtd2/RR1UJOCdWatHP4muxlbRaHNLQb9oBIPO/jvWzDar7EIZXiyOURDqIzF5uABAtrB16hVUrjtQ2LU5NnQil8T/kZhsQHB9tJ3yJ3QfMJcmNxlQNVpnp5KDd8Gphnh2HADZdSNzGjDfWb6m3DwlYZxcNRbfEl+5SNT0/bmL/AGMtlOHP4Zmx4ZTr0jyW1u0jL2iXMPjOyqNeN2YelwOh6lQy4VlxuLGw5Xiy2jPr1ZlxvIcd0/ktMI8V6FtPpp6i9g7DY91PKWOLXHM2W2MEXvumXLttNsksWR24+O5t0/tXULXsLWhn3cUWBtg32S599SQOsebOXFB95ltqvH8FbH7cqVSH+wTTZSeWkjtAAZLhzBHRTdsV5XJ357FJsvJgEkGBpoNb7t90Y4pPhDYNNk1D241f8FOrhy1zoIkAkbxJnLBHOE88bi6Z9JP2zn0uNYM0fiSVO+GGBlZaTLQJOs6n4+iRcs+e1ebJqcu+btsGjXyw5hILS641EmJB84RnBSuMic8WXDKpcMsUrgk3JFzOs6knzSS9ETXlv1DyniEu4ptPoOPMMJFjkmRrOfWV6fqb32Mf7f0x2tEwJdT7xgS6Mup3rLn8GbUfMvseQbaSNYZ/wJUX/khHsXMMJNSbxYchewUJ8JFF3Y2jp0+KV9yT8jqGg8/+SWQh1U+19cEYhfYtYU/+Xqfzn5KGT/zxNmn/APWl9zN/L+4LSY4dmNqaN8kq7sC8FbMZibHcqtIWLdV9WG75IID7oNziQJM3b8Sgkk3QW2+4udP6f7ly7B8gjd/V8XIruynhCmPOdpkzDbze7RKLScXY0HUuPUID/EH9H/IpvwiIok9x3n8AtEPnRfRf+xD7itnH/Cnx+K6fzFfaTfvDNjBexV/9MrHl+Zfchhbqf2Kzz3X/AMx+SsvmQi7IV7n1ucn9RJiXC39H9zVfD857XsX55fp/IuoIIj/UA8rWTUtsiv8A+Gf7v+4WG0P8w+CjI8GaDc7TxH9qCQsO5b/dU+bhPPTXit2FfB+h937IilplS8FTZ3tO8PyWfW/Mjwvb/Orf2X8Dm3a2f4fUCVnh8x5GN/8ALH7oRh2jI+34R8Qnn8yPR9rf+f8ARFlm/wDkb/xCi/B5L7jMq4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20" name="AutoShape 8" descr="data:image/jpeg;base64,/9j/4AAQSkZJRgABAQAAAQABAAD/2wCEAAkGBxQSEhQUEhQVFRQUFBUXFRUVFBQYFBQWFBQWGBUUFBQYHSggGBwlGxQUITEhJSkrLy4uGB8zODQsNygtLisBCgoKDg0OGhAQGywkICQsLCwsLCwsLCwsLCwsLCwsLCwsLCwsLCwsLCwsLCwsLCwsLCwsLCwsLCwsLCwsLCwsLP/AABEIAMoA+QMBEQACEQEDEQH/xAAbAAACAwEBAQAAAAAAAAAAAAACAwEEBQAGB//EAEMQAAEDAgMFBQUFBgYABwAAAAEAAhEDIQQSMQVBUWGREyJxgaEyUrHB8AYUQtHhFUNicoLCIzNTkrLxFiRzotLi8v/EABsBAAMBAQEBAQAAAAAAAAAAAAECAwQABQYH/8QANREAAgIBAwMBBgUEAQUBAAAAAAECEQMEEiETMUFRBRQiMmFxQlKBobGRwdHwIwYVMzTxQ//aAAwDAQACEQMRAD8A9SF+es+rYQSMAbUGKGlYpMIWdYBCZMcFMcNYVWDEaGgKq5EOIStHWdlUpINnBqTac2TCpFAsiFVI6zi1GjrByJdobJyLtp1khqZIFkFq5o6yMqVhODVFo6w2hckBsKFRIWyHBPVBRj42pV7UtZP+WHNAyXAcRUJzakF1OwI1Xs+zNDp9VGSm2pL0MOs1GTC04rgq4PaxL8lQQSS24LXB0E5XNJOoDiDP4Tpvj7T9j+6R3xlaKaPXdd7WqZpCu2cuZubhmE9F4zjKrrg9DdHtY4BTs4mELOOhccCUQgwjYQGp2EMJBQwEKBYYCVxYowNQ2sWyCxc00FMWWrlIayWKsHyBj2LTFk2MyJ3ESzsilKIbODUlHWdlTpHWdkVoxBZORNtO3BNpplAG4Lsk3TF3EGmlcA7hbqaRxGTByKbQ1nBim0dYYauUQWEGKsYi2IxLw1pcdGgk+AEldttpIa6VnmaNVr3tqVzXDRUcHnDse8gUyJpE0z2jGa3a05jkJIFj9nptHHTY0ornyzwsuoeWTswdq4xznWLnOYBnqMAADmveWUpaSC4MqkOIP7oXvZs2fBL/AIcsl6sEMeSPxwRQpUqrbklxJIkjQ5szSwTBIyRIkX3SFsePDKKg6r9DOpZE3Lmx1HF4oiXOqNizm90PdoSWhubKIkB3HjCyvQaN2tke30Le8Z1zbAq7RxIGZrn1B3iRSyuAEWaHEiT4Tv8AFdHQaLb8kf6I56jNfdlihjsQ0B7nvLhE02tOsA2MEhkmJdPsnWCpZvZ2klHYoJcdx8epzJ7m2a2xvtDWrVQ19Asad5mRraC0Tp0MrxNZ7GwYMDyRk+Psehp9dkyZFFruelXzh69Awi2dYYQANYE8RGOa1PtEbGtYj0xLC7NK8QNwt9JQljaGUhfZropobcMYFpixWxzQtcexNh5UsoAsjIouFBsnKnigWSGq8UCyQ1U2gsYxipGIrYwU1XYJuBdTSOAykJcxRlEdMAsUJRGskMSOB1hBiaOMDkcWqu2gWVq7ZBB0PzWefDsrE8mMDXw9Quph5FrsyODg0QC+m8jvQBJBvc20X0um9u4tijmXJ5Ob2fPdugy79m8OQ2oDTLG9q5zA4AGH94iATYOLgOQC+f8AacseTO54naZ6Ol3RxqM0Xv2HhySTRpyde4LrKs2T8zKuMfQkbAw/+hT/ANjUetlf4mLtj6E1dh4d13UaZ8WBMsmRfiZ22L8CH7Ew4EdjTj+QJZZ8i/Ex1jj6AUNm0qZllNjTxDQCoyzTkqbbLRhFdkWEpWwg1BKxLCyJtjBYbAmiqFY9hVYiMe1XiibGtCfYIySxTliBYt1NQeMdSIFNGMTnINrVrghWxrWK+yxGwixLLEDcCWJOmGyQxVjA5sMMVVAWxjGK0YCOQ0MVtgm4FzEksYVIS+ms8oFFIDIouA1kimh0gORORU6dHWKeEkkMmIe1Y5oqmB2aztDbgm01yg2ByGCmqRxC7ji1XWOgWJqOU50h0itUWaXJaInKpqDHs7KjsZ1nU0IvkDHtaroSyciO0FkgIpHNjWlVixGOY5XiIxzSqbbJsPKg8QLO7NBYQbghTVo4gbhjWLRHGI5B9mqdMXcQaSDxBUiBTXLGFyDDFRQE3DGsVFAVsYGKiiJuOcxc4BTEupqMsY6kD2Sn0htx3ZpumgbgHNU5RGTEuass4lExZYs0oDpnCmprEHcFkVY4qFsFxT7aChD3qU5FEiu8rLLkqgMqXaNZBCDVBBQsIDFCK5Cx7CtESbHAK6ViHFiLgdZ0IJUdYbFaIrGsKvEmywwq8VZNjWhWUCbY1rFVQEcg201VQFchgYqKAjkT2a7YduI7NDYHcEGJlAG4IMTKIrYYam2i2SWI7TrANNI4DbgTTQ2B3AOakcRkxL2qMolExTmqEoDpgFim8Q24ghK4UEU9ySXAyQh7lnlIqkJcs7KIHKloJxalbOFuCjJjIGFOw2C1qKDYYCohWOarRYjQ0K65FOyo7QWSGp1EDYxoVooVj6YWiKJyLDAtEUSY9gVkiTHNarRRNsaGqiiI2TlR2nWRlXbTrOhGjiQF1HEgIpAJRoFnQuo6wS1I4hsW5qRodMS9qlKJRMU5qk4jpi3BTkhkIqFZpsqiu9ZZyKoUQs8pDoHKoWNZORdYLILUkg2Lc1ToZMCF20JzQgFhtanihbGNYrRQjYxrVoihWww1XSFbDDFRRFsY1itGArY1rFaMSbY5jVaKJtj2BWSEbHMCqkSYwKqFYUIinQuCRC446Fx1nQuOJXAOXUccV1HAOCRoZCnBSkh0xLgoyKIQ8LPNlUJc1Y5somJcxZ5IomD2ak8bYdxwporCduJyJ+idYDmoPEkMmJeFCcUh0KlSocBqTbyMx7FSMCbHNVoxJsYGq0UK2GGq0RWw2tV4oRjGtWiKFbHNarRiTbGtaqpCNjGtVEhGxoCokIwwnQrJRQGTCJx0LgHIUEhcdZIRAcVxxCASCEoUA5qRoZMU5ijKI6kJcxZ5QKKQpzFCWIopCyxT6I24HKu6aGsEoNJBQpzkjaQyQpzlCbKJCHrJMohcKVDAtCKXIX2HsWiESbHsC0KJNjmhUUCbYYCdRAGArxiK2MaFaKEY5isibGtVUIxjVVIRsYAmFCRFJATAJXHHLjjlxx0Ljjlxxy446FxxBCDQSIShAcFOSGQh6lJFEIeVFlEJc5Rk6KJCnOUZSHSFOKi5DpAFTY4BCmwpgFqjIawcqkNYsBUUQ+BjFaKFY5rlaJNjmuVVIRoa0q0WIxjVaIjHNCrEm2Na1VSEYxrVRIRsY0KiFYYTCkhEASIDlxxy445cccuOOXHHErjipV2nSbYvE8ro7WwWgqOPpu9l4QaaOTQ+UjGQtxU5DoQ9RkVQh4UZFEJcFnkiiFFqjJDogtUmg2RlSNBsEtStBTFlqm4jJgwl2DWVH1mjU+hXoY9Dkmyc9TCKJZjKfCofBi2x9ly8szS1q8IYcawCS148fzCqvZkfUn74/Qmlj2HfHmEJezGvlYVrPVFunVb7wUfcsqH94gywz6uhHHNd0c5xfkewq8Yy9BHJDmvHEdVVRfoTckNbUHEdQqpMRsY1w4jqnSFsOEUAIBMA5cccuOILlxwh+PpjV7R/UEaZ1lPFbepM0OY8tOqKg2K5JGXV+1UyGAA87p1iYrmZ+I2jVqe04xw0CdQSEcmVixNQthNMLqZ1jm4x7dHOHmV2xPwHcxh21VH4pS9GL8DdSQbdtv3nqAlengFZZFintz3gD4GFGWjT7FI6hruN/a1M8R0/NZ5aGRZaqITcfTP4o8QVnnoMg61UBrXToQfArHPTzj3Rojki+zBcVnaoohbnJGOkLc5Ix0gZQDRg08eZ4fPqtkddnh6P9DwOpb5LdLaU2OvKNFsxe1Y1/wAi/ocuXQL6t80ujTLYgx13fFbYa/BJKn3DtZSrYcumwG+0/BehCSatCuymzEvbYOgcwfmmk4Kr8nD8PtKTasAd8st1CjLJii9rfIbG1dpvbYua7wJCXrYfU6xbNqzqSCTpmFlSWTHFW2qBY041t5eUi1OH8yBZzMYNe1I9EPecL4tHWWWbdc32KsjfeY6oqeKXlBUmWqf23LbFodxi3mll0487ht5GI+3jvwUm+LnfIKEc+F3cjt5mYr7YYhw9prf5Rf1RjqcFu/8A6DeZjtqPqH/ErO6kjorQ1eBr0F3BsrMEZTvuTPohPW4oumCxzMQy5kzz4JF7QxAsJuNpgwT05p56zHB0zhh2lT95COuxNAAO2aNrm/L4qj1UKsAwbSp+9CT33EzqEftds2NvFY5e0pKXy8BobT2ow2Mq+P2jCXElQKH4rGtZEjXT9Sr5tVDEvUNFZu0Wb235FZ17Sx1yjjjj2cPX0RXtHG32ZwI2gzmPOUy9o465sAxu02j8X5ppazDtv+wUWKe3SNHk8pn4qEtTpmuV+w6nJeRzdv8AGD5fGFmm9HJ8orHVZF5GjbjN4HkSpy0+lfaReOumN/a9Ph/7v0Uvd9P+cb36foeSa8zv0uNwvHms7SPLXyWWKOJmwvG+1wLfQSSw+QKbTpgs2iWuOaQL3i3NLLTprjualByVwa+1mkNoZ7Eh27vX8oUksmP5ZNfqB5JXyhtOpTNy1s8mtjn8Alnn1PbcwqcWrYutRpnSkDJE7vgh18z5lMDml4AfhWz3WNHUro5pLvIVyb7IH9mn3G6cD8U3vfFbuAVP0EnZ1T+Ef0kqnvkTvi9AmbMbq7NPIAIPVt8xo77lmlhKLfwHzPyCjLPlk7sdOPoccNR/0p3e04fNH3jN5kMpx/KAKNOQBQpxqe8Z8kzy5Ofif9A716A1MTRb+6pxvsujHNLyxXmivB1PG0ZgU6fQQPErpYs9W5MHXjfYg4ugXZSxnjAhcsedRtSYOsm+wv7zh5gMb0sj087VtgeWJcbRpahrL8IKzueXs2yloTXqUQYLWE77CyeEMr5tiSyRQNRzBEU2X4wmjHI7uTB1F4QLWgn2aQnTuhM3JeWd1Gd91Yfd8mtR6s0Ld+SW4ekDESfJBzyNXYU4oeaTPcB8gpvJkfeTH3IjJT0yNnwC68iVts7ehVRtMasYE8Xk8SYHNAikw2axnRFzyL5mxdyJGHHuM/2hd1JV3YNwfYj3G9Al3y/Mw7iRRZ/ptQcpfmDuO7No/A3ognL1Z28GG+63om+L1O3owdoV+4TeWgw4G82Oh1mAPPxXo44fEdpJKWVY5fv/AJBo1i4AAQSJJAIAJabjz8U0o0CcFGcnN8XS89n/AIGvZJkwDfff+YdfVKnwI7apcL/JLHm5iJs2ZHG54SZ4pWkw7trSb8f/AAYK7mgECbCxka8jfekcFItGGOUtsnT/AGL9DaRi5I3eBO71WaenT8HcxdJ2aVHaDfxCbLJPTT/CFZ4+UWWvB9npOig4uLpj9+wxkxN45pGkNGwHNGv9xj0TJySDtbALh/D0kpqfcDtFbFYYv/eltiCGtG8eKvjybO8b/UVqL7sTR2LSGr6htxA+SaWtzPtFC9LH5Y/9k4f3XO8XlS981P0X6DrDhXgY3ZmHB/yreJ/NJLPq9t7v2HUMHoF+y8MdWNH+781F6rVrs/4H6WB+AKuw8ORoR4FyeGv1afh/cR4cJXGwqYuyq4eIBC0f9wzP54Jk3gx+GZ2M2HVEua9rwTJEkH1WzDr8cuHFolPT+bsz8ZRqiMzHQBYajqFsxzxvsyDg0JOI0BBH5clTZ5E2ktxUcfIrnis7aWGYmbkwSpOFdjmgztF3GwtbXxKXoRCmV6VaJILpO/8AVVcP6HUKfXJMukmwBCKikuA02W6Vd5sGu8QCpSjBd2g7ZEup1SfYqac0FLEvKB05FnDtr+4/xMqU5YPzIZY5+g1/bkQWEcwDu8EieFc7g7J+hDWVZmD6+tlzni9UHZL0J7Wr7jv9pXbcXqhdsvQzRUaeBixbOvD65Lbz4Mrw5cNSnFx+9q/sTSdA52HT6CElZKM2u/JNWt3vYB9oSYsC3jMm8eaVQ47miOT4Xz9a+vbn+RNSt+BoIiADmmDHdMa68VRQfdgWRKpt9/H+/wBi2x+/Qx4kW5yOl0qbjyhYSXcjILEOHGBNr3E9Em53TRaMkotLm/AdOpA1ndr4bvNK42xXkL2zsYc29ZdRhTXJp0spTntj5L1RzzAaAff72UgHha3xWZQh5fft9T2cWmjDmfL/AGKlTE1YJNMgCYIeCLaZBv8AEq7xYk9tmxJJcGYcTWJLi2Ha3c3QaxF4gQrdPGlSGlji1UjV2fjs1qkA7iDIM6A6QVly4q5gebqNJs+KPY0nUhxWVTZicUBUYGiSYHE2VY7pdkLSXkz3Ymk15dnJJGuZxEDgNBotPTyzjVCyzUlGyhjNrkVIa7ugDQanmtOLSR2fEuSMsj8CzjargYzkkaAGNyPRxRq6FUpuy1gfvAt2ZI4G3qVHN7u+dxSEcnaixXwGIqRJZTbwzfGFGOp02Ltcn9irwZJd+Dm7IqNgdsPIGOpK733G+dh3u7X4ghsOYL6+nIH4pX7Qa4jjCtMvMhp2Jhx7RLvAN+ACl7/qW+FQywY0uXYz9lUSBFMm+hIHml97zp/FL+gVhxvsgqezmjWm2Z8V0tTOX4mcsMV4Hsw7R+Bnk0KTySf4mMor0KeJ2qymcoaHEaxAjktOPRzyrc20RnqFB1Q3B7Q7UWlpG6ynl0/SfPI8M2/sPrVcolxgDVTjBSdJDubS5M87abOrugWv3CVdkZ3qknVmjTrEgFpkHS9ljljhF1JGhSk1aOcXb56rko+DrZV7Xkev6q+xg3I8fh8GGnK0STrz5R5lfQN3yYtd7Sz62S3cJdki1lIsks89xa7in4gAxJBIN92h19Fpw6WWVWepovZnvONz3UcCJJHEdFFxa+FnlZobJuL8FzZmH7V7WZsua0xN4sAPLiuhDc6K447mkXdqbNFJrXtJu4jK4DNqbwN3S/oJQdX2+/cvqMCx9pWZdSoA3mQfl8lNRtmXsa2EogNGufUkGC2NY1tcjS915+WblNrwfV6LSrBjT8tci6ucNM1MosAHAib2kA6k8R4708NkuF+xs/Qr1amI7rZoEkTdx3mAYAv4cfBVjDEnu5Ov6CX0KpJJdTAs1sAi03M5Brc67yj/AMaX2GT+hFTDOh01DcDRtxEEd+Uu+NqkPTdm9gcZ2gI0c2A6+oI1B6rDkx7Gpep4mqwPFLjsyXbOY6MxfbQZnRrNxMLveckflM8aSaAGzaI/DPVH3jM/IuyAbaYGgaPIIOTfdgpLsMbm3fBK9r7hTfgRitpBhhzr8APiU+LS71cUdLK492UP2sZ3eFz6rX7oqMr1EmzZwAFVuYRwI1g815ueXRntaNuJdSO4pYna1Nhj2oMSIAngCdVpx6TJNW+CU8sIuu4iptifYAiN/EaiyrHR0vjZOWo54QzbWNfSFMtENcLm0gxMJNJhhlck/BXLKUUmjIwu0jJOciTb/wC3ELfk00aqjKpSTuzeZtunDiSe6N15PADjdeZLQzTVGuOdO7PGOxJLt8Zib6348170cdKjI3bs0cFtBzRLSZvePks+XBGbpoEZOL4FHarjIcXEXtmMTz4plporlJBc5PixIqhx9oga+Ec1RxaXYSi1S2wQYaXBs6A+qjLSxfLXJSMpLycdtuBdEkmQbzrqu90i0uDlKd9wfvLeHqm6TBUjZ2BjKbDUDiGlwBa8icpafG2sz43Fpvjra12fqS0s4Y53NcDtu46k9jGh4e8T392UOcA2xtoCLaEXSyj8KT5a8lNXnw5HUP8ANHm6uENZ7QASRYNB1J5+SfHqHgi2mSwajPjuGF1ZeqYYNo0amudxzXEQHQBl4c+M8liWVzyzh6Lj1DPDWOGR8tvkUYHskwMsnmWgn1BCpGUn3JyUV8r4ONVx1Lib3JJI6/Vk7bJ9uScK1rqjQ67RJI4kZYHWFLNJxxto1+z8SzahKXjk2DhGulwqEEmIDmwXcYcJAtHgF58ZeGv99D6xza4Cr4N+a1YugQczWxJOgl/h05poygl2Ap34M6ph3d/v0SBmI9nPwabaXgDyV1tVd7GT47FOrh3gCDSgkl0EAWsAJ1s49U6lDlc/sPcrFmi8l3faLwAATlgiJymdANyLlBeAq6LODd2VWQ4nNlDvOAALbiVOf/JDlGXV492JvyjfZi4MG4WKWG1weAslcMtU6gdvvwKzyjKPBWMoy7BNE6JW67jJWdUaQD80YtNo5po8Biq5NRxJvJ0Mg+a+mxwSgkjFLl8gUcSWppQTFaNjAbbNMEC7SLjS8arFm0SyNN+CmLI4WvBjDMbCSOAk28ls+FLkXaXKFKq6IpvkfwmCI3z5KM54ormSO6cvCLW2aVeoQ6oMrWtAALmxYXIE6qOleHGnGDt2VybpVZmUcvN27/ritcrI/Y1KWCqu9mnE73DL6G53rLLNij3kMscmH/4ce67ntHgJ/JJ/3CEflix1iG09hUhZ1VxM6NAH5pJazI+YxO2wLlLYuH4E+LjfxhQlrM68/sUUYMts2RQH7tvQlQerzPyx9kUMGzaA0pU/NoKTr5n3kw7YrwTU2fSg/wCEzyaF0c+W/mYyjH0M37nT/wBMdFr6s/zB+EwjUI1XqpW+DwrruQ2pyiQD4SYnyldQq4ukXfs1iIrsB97lYua74GFl18f+GTR6OkxbJwyP8XHb97LO08Y3sSwCOzq1CRINrkGd+pGp08FHTYZdTqPykNmyRlFYl+Y83TxRIA3uJknx0C9ieFK2vFGnW6GMZZJQ7RS4+5r06wJ+t/0VilGjxou0P2JRa7tC8Ej2TEzEgw2N5OXhpztDWT2uMUe37HwqpZf0Rp1NnuADWVntcDJ74LWZvwt77S7hcjjwCzRyxfO39v3PbU35Kv3aqcx7VhF4kXNrGM5OvKU9wbqv3Cp8dhGNwtbKB3S4uJhoq6AWgZeZ5aKkNn6DqSuypWp1A6BkgARc5iYm7dwk9Oae4VyFSdNi+zqgd7ICSB7VwIm9vqOaZqC5CpNukS+kRmcTJaWlto4WOvE89LJVJfKl3BKG6LTL9WubQbn0+pXRgvJ8bkcsc3B+o2lXcQCDePLjMKcoRsop2WKeNc297zHC2vxClLBCXBbc0riyz9+D2ua/RzSJBvJH5woPTyhJSh4KRyxa5MSnsKnMOq+QF+p0vyW962dcRE6cPLNDD7Iwv8Z0nM7lO5ZZ6rVV4HUMTL9DA4dujG+YnXmZ5LLPNqJd2UisZabUYBYiN1o8lGsj7oNx8Ml1eQYiYtw80VBp8g3cGbV2UKjs9V5fwaO60X68FqjqpYo7cca+ojxqTtlyjhWsEMDGAeHqd6hLLKTuVsbZ9kcXifaad+qKTq6Fa57lbaFKo4ZaZaJMSXG9p3DmrYZwi7mmCUG+zMcbPrb3tM6XPha1t63dfF6E3iofQw1ZpkObE6GfO0JJ5MUvAOm0arMRYTrvjT60WJ47drsVbpUScT+v6Jekc2Q7Fa2PKLplhO3ie0+pCrtE2s85iWmBM2BPICQDHmST5L1YNWzzJRe1fqV6Ylh8CNRpoLeKpLiVBSWy/IAY5lXNdps64IImYN/CfND4Zx9T0MmrnLSxxSVSh2fC47dvX6hkWg7zU8xMx6o1yedK7tdwaOFAiBZunnv9B1TSyPlepV6vLNS3P5qv9Ai+BO+CPyPWUu3dwRXC5NnY9CaUgkGo6WwQBLY1nW4JXm6ud5art3/U+k9kY3HA5erLtfB1O+G1HBrhfM3LBNiCc5uB8lNdPiz0upxyJdTxQA703Bu9xERbVpvf0TbcLu0FSi2Vcayu4j/L0EmGvIN92T8lSEcVV/v8jRdFPEdtLwLjvBoDiG94kXBsLEqieLixua4KwpPlpmm33jmM7rAnlwPFM5QquWMru6GupOLTNQagw1lrxaT/ADeiVSSaaidVoscB/C0dT+QKeDuNnyWvhs1Mr9Sw94ncAXH5W8NEkY0rZlcrfBf+z9JlWqG1O8CLNl4cTaMuUSYjfAgaq+HEm+UVxSWSb3M9Hhw8vydmGsIyl5DScrQYgD2oE9LqkFPqOMoJR558/Q9aWLDHEmpXLjg87tcNZVIYZZAIOZrpkbi0DjwWWeNJ1E8vNJRkVHO8ecC/P4JIwsXf6BMrObOsf9wllBSD1dvPgntDe432jW4+U9ENiO33YXbkXF5j6KGxdho5QWVnzOmn/aLhGqApysmnVcTaTc79+lvNBwikHc2zn1YF4ETr4IqNvg5yk3wQzHBwkOEbhG8gWgb4ug8W19iv/JzFoQMULyTY35HeeQ0Pmn2P0K9Lc6Uv9+hwxzSIDiZNzcXgix3gx1su6Tvk6enyQTb8c/7/AII+8kGTO/w6HzTbE0QSbY5mMtwmTEzpu9EjwnOTQz760kgbtPqyXotC73u7Hffx73of/mh0H6B68DFbTc7O8RlY0ZuJBMQBv1W6U4wag+77GOEJyi5rshtTZTxQFbulkxqc1y4XtGpjXgprVweZ4fxUVenl0+r4FbSr56giwAAvbQkkepVNNj2Q5O1E1Oar0Luw8M2oKgeJJpSzTumCQ4b500BWbXZJY9sovi+fqU0cI5HNS9ODPc6AeI7ptvg7/EBbEraoybdvB2Ao9u514F5I8x9eaGfL0Ip9zTotG9Rk23SSs3Nn0n0QBTAfDnNgktccwaTGXcL6xv8APzMk45Zbnxwj6bBp1gxrG3YNbaL2Ng0agyk5i1wMtzEu9i4E2ud6pDDFy4kUdChtQOcJYQOLg8wZ1Li+ZHzXPBS7lFFeGeO259pcX2zm4fDv7NriJc2oS+N4IiBw1Xo4tLhcVvfJknnzKXwx4NfA7Rc9jXOa5jiBLSzM4OmIkidQTzCjPCk6jya8c3KPKpja+KmPbIFiYc0DdBkHSNOaSMKH3JPgZTa90w0NG9xdNgJAsSOHRLJwXd2G2FXrspmHyX+8D3Z1EDW0wjj3yVx4XoYNV7Nhnbm73UMe8R0HWZ9AqpHyUouLp90IqY/s3t8HExrMaDiDcQrwxScdy72eho9A8+OU4vlNI2v/ABFWdkOaHCHAxfNLz4fvXCNLDgpucn+hny58kJuF9uCg55BB+uinSZjuW6xeIxJEcefBvDnG5dGNKkbNNjeZu32S+13xf0EU8U4wIvaxtqZ1i5AmyZwiVlp43xO4+v1X9r4sv08XO8xrrIIAJiQeMhQeMnki8bqT5IxONyhxAmGzFvIfHojDDygQlHJkUO1/sIqY50i0Ahl72zNcT0t1TLEi/Thtb3cq+PsaGHoA9kM0Go8gyLAAgAzxg+qz5JtbrXCRPHBTUOeZPkU90+3BynLlP5jd5qsKTuK78iOTTu+zoWaTcpIOgvwk6ADfYa7tEd7uqGc247t3buR2QcBGp8BZpgzxsJ5Ix3OdeBo5ZKNxfP7Iiq4jUCABY6wddOZP1ZCKT7B6mxJuX6CzVuGwHmAJm14nUC4+fBPHHuV9ibzO/hf9hb8QJOUSWkA21BgE9PgmWN+Sii6i5Ph3X3Bc8TLbSIESRPevysR0RUXXImTUprb6f37nZhy6pqMe+Je2FiA11amfZqMgC5F7braOIlY9dic1Ca8M36KcVuxvyjKbipbkHsSIBnUTu0F83Vbekt2+uTMpy2dN9gKo5azx36X806JmhsHHdlUadx7hjLm1GUtBjkOF1j12n62NxXfua9Ll6WTd4fBmbTxAc4lsnM8uuZMZu7fjErZgg4xSfhIjJqUm/qbGwqJp0QRAc8g5oJIbujdO+/Fefq8yllrvX8n0nsvTbcO5/i/gtPxIpyA/M5zbDR2YwOQuWjzUo41KNm6VtpUJr7UDYnM0e6MwEiMpJIItf04J4Y34DssS7b3ejNFho64EAm0X/RU93bQyjHuJG2zHecYLp9lnj7k8NZR93fhB2q+CTtlodviRNiBAAm4I4ILSt0daoy/2jYkH2jaJB4neeXValipg3coL72bwHOMQOB3HTXel6S4uhk2wGYWq8yWnWbiEXkxwVWVr1Lz6JYWh8QROsxoCLcPmlxZFkT2+OD5P2xg6ebeu0v5FvptcQSeVt8SbefzWiM5QTS/3wZNNrMmnTUPI97rtjX8jCilSdmOfxSvyyxjMOWOLXe0POx39CkxZIzjuXYOTFLHLbLuBO48B67vRN9QG5srC4d1NpflnvdpmcQ5sZrtaNdeN4HMKuxOv3Numjg6TcnyZQwjnFxptLmy6CBYgfONyRRMm2UuY8oXiMM5sh7SJGhHHxS2+wNrg7FB0EaGNx08x9blzVpiRm1K+/wBx9N+UhwdcXBG42iOGim4ppqiintaa8FXEVnEzxJJ4943WnFDHt5/Q24J6eWKcsnz80aGznA0cQwxdsiTAlsnrwWDU7o5ccl60S0lPFkj9LL2B2U17cO7NZ2ftCCbAEuubxuB0WfJq5wnlilyqo0Y9JGcMb8O7MV1YDNl9mTE8BoTumN/Neio2lu7mBNvJth2br+yMvEY902iALCZ9VWMUvB9pj/6awPCuq25epawrQ4yPx5dNZkx+SEnSPkM0JxydCf4XX6FnamFNN5bEWa4ayJF9b6kqWlzLNBSE1GDpZGl6IpytBm6YNDF2Drh3HgZN/T0QcLteD0dXpp6TN02+eOUTh8M4tLWMc4tc4w1pcQ0GQTGgGYX5p+WyPL7HosR9mKnZZ6bxUE0izIO7UZVsIOoc1xaSDuMpulX3KvTPbaZibQ2bUoucxwzAOcwVGh2R7mQCGki5sV0ouPJLJja7mMafeg+8L8ifyTuXFoaKVpHq34trRGelAgDvW5aFeH0pSd7WfZY5QpRi1wL+/wBM/ipT/Mfk5Hoz7bWGWWEXzJJkVNotEx2R86m/+pPHTt+GSlq8S/GgBiwd9EeObeOb0zxteGBavA/xoB1Rm80DyDZ/uRUZ/ll/U6WrwJXvX7Etq0wf3Q55Ymf6l0o5K7P9xVq9O386/YYMTTixpnwE/wByXZkfhjPV4F+NANx9PTM0eLR8ymlhyflFjrsD/GMG1KYt2jP9rFN4J/kNEMkMiuErKO29oNcxuV4cQ7c1otBm4A5LVpMU4ze6NKjyfamTFkxbVK3ZnYepcE7gfr1K2yjxR8840X6D7h3Cd9+MfXFQkuHEl2lz/tG47aDH4xrxdsAGY39wg5rRBPUrzfd8kNI4+ef8noPNCWpjJdjOx7clQ7+86NLgEwbW3blswPdjX2/cw547JM9NhdkUmtpktfUzhpzNktE6wS0WMg3G6xKtOCi0qbvyuyPT02khLHvbXHr/AGGdpTw+eg9xYAWvD2cHE+07KC43F7iNNLs4Jp45P+gMWeOmk7Soydu7Up1BTbTE5Q0l1szu6O6TEyDI4WCE+Ul9jFqdTDLKolTFUB92pOAE5n5uO+L+Dfq6wYsjepnB9qVD5caWlhJeo3Y2zRiHQarGPzCGOkF44NdBANtFvjGyODCsj7mptfZeEoDK9zpdmNN8lxblbdtVrbQDBzDWeV3nFR4PQh7PU06MvG7GqUmipRz1GOoy57KbsgDxcZt9jraI4qc8cZJKX3Mc8GTA+L7Uynh8WcjWGbOmQYhpuQOJuevhGfJhubmu7X7+A489Y1j9AtpNp53Cme5bmCMovPG5mwSaV5Omup3OzuCyXjdVXJh4vCGCQdxI5wTHwW9NPue7H/qbIsO1x+Ltfj716mi2nIhm4Fw8Gg8dYAJUZNL5ux87Nzyzc+8u9/YbtHHdqc5mcgDpi5bckR4qWn0/RTh4s0ZcqzPd9ChHL1WowgMwhYzMQYJMGDBLRdviJHVO7bPX9o673vIpKNJcfdm79kao7ZoFKq+o7LkdTrOphrQ3vZoGliTM+CfFXYzY6Uux6vatarmJpQQSRmBFiCfKbHnbQKes02bK4vFOkvF/yetpMuCN9VX6Fb7Q4R76Ic/sjUawkZ3PD2hkdo6gJyyIuI+SvkjcTBn5XH17+h4l+FkuFrXAHGBA9SsayUkzB9BVHCDNcSI6wEM2R18J7PsecVKbl6IRhNn53PI9kud0Fp9CVV5dsVZi10+pnk0aFLDNuI1iLcBNvVSlkaoyQd8DKWA1nXS+/hPr1SPNzwdt45IZs8TPj6IvMTUTqWyyZmLAD1Bt0QlqEqopGLp2Op7PDQWgSeOnT6/VJZnJ2ykVxSKlbZfD0+uStHP4Eaa7A4DDtY58tBs3W43/AJhJqHKaW1nr+zNZDFCSl3so4fZxJiPxEDwEgH0Wp5Ukedmlc20OGC3C55bzJk28Y6JOr5ZF34Oxri1og77eNiPLd5J8UVJuzb7Mw48mSfU5W0TWqRGU6xEXBBNr8LlPHHcW2DRaKOSGSc+FH+S6x5MHgfn/APpZ2knR5vNF7C7Zq025WPIa2CBE5YcHW/qv5nim3NKgrJkivhfBUfiS7MSZPprfyuEGuRFGUrlJ9zT2Bhw6qA4AjK46SDLdSI8bcl5+vyOGK4+qN2ixKWWvozMq4kwKeoa5xBnSeEcz+S1wxK+p6onNvZ0/R8HtPsrtouDQXMZfJTw9Gm0PeR+J7iDlEXJkb+F9MZOzRgyeH/RD8dh689zK4fivIBmC0lwvF+l7rDqvZbzZXljLv9Xx9j2dNqsWOG3JH+grFUQKUVWuy0wA59A3pSJGelIGS4/Rb8kFGKi+aXc8rO1OUnTr+Dw1UEECdZE8d6lHlHlSVditiKxB7pudw4RZO67I+70XsHTRxJ5o265Y6hiNzhMXnjNx4alSStWfNe1dHj0uVKHZ+PQ1/shVHaMZ77Htm02LToeSw+1E1ic14dktAl1dvqmZVRveePdceEQHcvA6LfF3FS9UY2ttr0HZD9BCxdqPfjaVKp2lJzY7XO1xa2HAvaGvdeYOUC8IYdTmnmeOeOlzyfQ5dLBYtyknZ5ramxxh3Z2h9OlBDXNrNcc1zD7AgHhpbVUzrJGnD9TyZYoxbbtLw0ZGA25Xpjs295pYGMB0YC5tRxaBqTcefJVUqXJPHklCJo7S21UxMh7Whnbdq3Ulpy5cjDvG821lSnl4o6WWeRfEvqVGVoADmhwAIAIi5jvGPa0IWR47va6YqyrhNWEykCekeWnwRcjsc3G0vJDaeT2bXM/L4Lrtcizb7k023zbrCeEkwPQrn2oEE/mGGpM8/wAv1SbaG3W2cKmUeXxR22KpbVTCp1pkiwG/dxKVxXC8jR3NN+BL6xF50+pVFBUK5+hbGHghtU9mMuZts035clmeW1eNbuaNCxU6yPbwUy0RJNz+YWlNmaPrYFN4aRz+VvL9eaZptDqXkdsysG1HCcsxFpktda0jRwLtd2/RR1UJOCdWatHP4muxlbRaHNLQb9oBIPO/jvWzDar7EIZXiyOURDqIzF5uABAtrB16hVUrjtQ2LU5NnQil8T/kZhsQHB9tJ3yJ3QfMJcmNxlQNVpnp5KDd8Gphnh2HADZdSNzGjDfWb6m3DwlYZxcNRbfEl+5SNT0/bmL/AGMtlOHP4Zmx4ZTr0jyW1u0jL2iXMPjOyqNeN2YelwOh6lQy4VlxuLGw5Xiy2jPr1ZlxvIcd0/ktMI8V6FtPpp6i9g7DY91PKWOLXHM2W2MEXvumXLttNsksWR24+O5t0/tXULXsLWhn3cUWBtg32S599SQOsebOXFB95ltqvH8FbH7cqVSH+wTTZSeWkjtAAZLhzBHRTdsV5XJ357FJsvJgEkGBpoNb7t90Y4pPhDYNNk1D241f8FOrhy1zoIkAkbxJnLBHOE88bi6Z9JP2zn0uNYM0fiSVO+GGBlZaTLQJOs6n4+iRcs+e1ebJqcu+btsGjXyw5hILS641EmJB84RnBSuMic8WXDKpcMsUrgk3JFzOs6knzSS9ETXlv1DyniEu4ptPoOPMMJFjkmRrOfWV6fqb32Mf7f0x2tEwJdT7xgS6Mup3rLn8GbUfMvseQbaSNYZ/wJUX/khHsXMMJNSbxYchewUJ8JFF3Y2jp0+KV9yT8jqGg8/+SWQh1U+19cEYhfYtYU/+Xqfzn5KGT/zxNmn/APWl9zN/L+4LSY4dmNqaN8kq7sC8FbMZibHcqtIWLdV9WG75IID7oNziQJM3b8Sgkk3QW2+4udP6f7ly7B8gjd/V8XIruynhCmPOdpkzDbze7RKLScXY0HUuPUID/EH9H/IpvwiIok9x3n8AtEPnRfRf+xD7itnH/Cnx+K6fzFfaTfvDNjBexV/9MrHl+Zfchhbqf2Kzz3X/AMx+SsvmQi7IV7n1ucn9RJiXC39H9zVfD857XsX55fp/IuoIIj/UA8rWTUtsiv8A+Gf7v+4WG0P8w+CjI8GaDc7TxH9qCQsO5b/dU+bhPPTXit2FfB+h937IilplS8FTZ3tO8PyWfW/Mjwvb/Orf2X8Dm3a2f4fUCVnh8x5GN/8ALH7oRh2jI+34R8Qnn8yPR9rf+f8ARFlm/wDkb/xCi/B5L7jMq4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22" name="AutoShape 10" descr="data:image/jpeg;base64,/9j/4AAQSkZJRgABAQAAAQABAAD/2wCEAAkGBxQSEhUUExQWFRQXGRcZFxcYGBYXFRkVGBgYGhcYFxcYHCggGBwlHRccITEhJSkrLi4uGB8zODMsNygtLisBCgoKDg0OGxAQGywmICYvLC8sMC8sLCwsLCwsLCwtLCwsLCwsLCwsLCw0LCwsLCwsLCwsLC4sLCwsLCwsLCwsLP/AABEIAL0BCwMBEQACEQEDEQH/xAAbAAABBQEBAAAAAAAAAAAAAAAAAQIDBAUGB//EADoQAAEDAgQDBgUCBQQDAQAAAAEAAhEDIQQFEjFBUWEGInGBkaETMrHB8NHhFEJScvEVI2KigpKyM//EABsBAAEFAQEAAAAAAAAAAAAAAAABAgMEBQYH/8QAOREAAQMDAQQIBgICAgEFAAAAAQACAwQRITEFEkFREyJhcYGRofAGFLHB0eEy8RUjQlKyFiQzYoL/2gAMAwEAAhEDEQA/AOtXRLxlCRLZBQggjVCVIhCEIQhCEIQhCEIQhCEIQhCEIQhCEIQhCEIQhCEIQhCEIQhCEIQhCEIQhCEIQhCEIQhCEIQhCEIQlaLpCnMAJsVbbChytEBo0TMQLJzCo6ho3bqBrZUhNlTY3eNlN8AKPfVr5ZqQ4fklD0hpuRULmwng3VZzS02KRKmIQhCEIQhCEIQhCEIQhCEIQhCEIQhCEIQhCEIQhA3AHFZu1NpR7Pg6V4vwA5laey9mvr5uiYbcSeQR47qzSVUdVC2aM3B9+iq1dK+mmdFIMj3fxQrKrIQhCEJCYSEgap7WFxsBdKlTUISIQhCEIQhCEJzDBSEXUkbrOBUtaoCLJjWqxNIC2wVVuIGrSCNQExxjmjpGFxZfKb8rOyEVG6dwkgHgSNVP8YpdwJnzDlYwtYcd1G9p4K7TTttZ2qsVGgjgowSCrkjWOblVHUApg8rOdTtOiifSITw4FV3wOao05QIQhCEIQhBCROaQDlUmY7S8U6g0uPyu/kd0B4HofdV2zFr9yQW5Hgf2teXZzJKf5mldvAfyb/yZ+R2jxsrqsrHQkSgLJr51pxDaIZIJDS6diRbuxfxWcdoAVHQ7uL2uuri+F3P2Wa8yWNt7dtwvz7VrLSXJoQkQhCEIS02ajEx91znxBtKqoGNkhaN29iTm3LlhdJ8P7NpK57mTE7wFwBi/PyUb3GnUZqALTI1D+VxiAZ53uuU2htd+1aYR7tntN8aEWzbjhdfszYrNmzuka+7SLZ1GfJT4gXmd/wBOFlf+EK9+8aTd6uXX43xrwWV8W0DCwVd+thtuFs+qjXfrgUISqHEYlrPmcB4mFFJMyP8AkQFdpNnVNWbQxud3DHnouTzXtDSrOdRa86mEyNhM906uNto+ywto1HS2DdB9V6b8K7JbQhxnH+x2La2by7zxXUZXivi0mvggkXnmDB26hbNLMJomvXnG2aA0NbJASDY8ORyFaVlZaEIQhCEIQhCEIWJmuehgeGglzZF4jVFrbnhytdZtRtBsbiwA3XZbJ+EpayBtS6QBpzYZP4B81k5Biq9aoysaJpySHSZGk7334SLdPChTtmNQJQLg6nhZdFtmbZ7dlOoXuDXMALW8SRp53z5rsV0K8rQhCcHkcUlgniRw0KlbX5phYrLKnmpQ8FMsQpw9rtFTq1BwF5gcyfBc/J8QO+Z+WiiJde2ceK3G/DjDT/MSSgNtfGfBPfTIXSh11yz4i1MTlChCEIQo69EPaWu2PqORB4EKORge3dKs0tTJTyiSM5HkeYPYeKjwheAWvuRs7g4cDHA8x6JsW+Oq/hx5/vmp60U7iJYMA6t/6niAeI5eRWT2nNSaYpug94i8d4aYnpcjzWbtR7muZunmuu+C6aGZlT0jAcNFzpY3uPTVc9lOTYgM/wB5ri6XAwTaCRvM3HEcwqL6WYneDSuqpds7LazoXyttpY6W8rLssn1/BZ8WdYkGdyASGk9S2D5rept/ohv6ryzbXy3zshpiCy+LaeHYrqsLKQhCEIQQopomSsLJACDwOVNDM+J4fGSCOIS1nBzdJFuM8/uuN2V8OVFLX9LIRui9rcb6Y4dq7PafxJBUUPRxXDza/Zbt4pIXZsijYSWtAvrYari3zSPAD3EgaXJNkKRRISIWXmWTio4va4tcRB2LTG0g7Hh1G4Ko1VC2Y717FdTsP4nn2bH0O6HMJv2jnb9rNyDs+Gue+tSaHGBch07z4iYN+Q5KrRUcjXHpm4t3rX+JPiCnlYw0Eh3rkmwIsPyukpsDRAAAGwGy12sawbrRYLhJppJnmSQkuOpOpTk5RIQhCEIQhQOqRJ2EDfwJ+4VUyEFzu76FWQy9mqNuPZYFwB0h5E7NMX901tZGQLkXtfuCcaSSxIBte3ioczoU6kh4/ohwgPBLjsfEBRVXRvuJBjq99yf6V/ZdfVUT2yQOznBy044hWcJTaxoY3YSBJkmLn3KswNZE0Rt7f2qu0KmasmdUS6m17Cw0sFLTfPqR6Ej7J8cgcL9p9MKm5hGEoeE8OB0TSwhOlLcJLIlFwixQCjBS5BUTqALtRa0u/q/m6QeC5qu2LU1FUZmT7oxawOOfELqaH4ggpqQQOi3jm9yLHlzVo1bRuea34o3NaA43PPn2rCnqGPJ3Ba/Dl2KJTKkhCEJUiEiVCEKOpQa5wcRJbMdJj9FG+Jj3BzhkaK5BXTwRvijcQ19t63GyeGqRVCbpUqahCEISoQkQhCEIQhKhCRCEqEJEJEqEIshKkQhCEiWyJQiy47G5m59E0470CSLyA3SfVcPLtd8kIjtbS554suthoo45+lOmbdhOQsrSZH9pH0H0WZvEcVqAN3beP3Wpicye6lGzi5p8mtEf9pK0pNpGSEtv1i4eQGPVZsFFGKjGRY+t/oEYPMnGs17jbVtwAMyf+3sin2jJ8017zi+eWU6ahZ8uWMGbfTQei1qObtmJloa95NxcSYFr2PstqLace9ug3ADj6rJfs927c4N2j35eqpHOiKQcNzqb4HvEnru33VNu1XNgDuOR46/hW/8AGAylh7D9vyrWOzXTiQOApn/2dBH0HqrVVX9HWNzjdt4nP4VSnoTJTk//AG9BqkbmxL6rCYDWPA6uYXCR4iLdEz/JOMkkd8BrvMJ79ngRseBkuHkQFZw2bNeKkbNDQDMTqAAgcO9ZXI9oskY+3/Gw88fVV5tnviLL8b+n6Wg7EtESQJIA8TNvZaHzDG2LjqbeKodA46DTKixOMDXMk2Or1AmJUM9U2N7M4N/QKWKmL2mw0sqH+shofO7SBHJ0uEdbtHqs/wDywaJL6j65H29Ve/xpc5thg58LA/dSZfmmukxx3GkO/ug/pPmpqfaAkga48LA9+fwoqmiMUxbzvbuWj/ECwJFwT6R+/otHp2ggHjf0VEwk5ChOYNDXEwNJj/rqH50KgNc0Mc48PxcKQUji4AcfzZZw7QN7vi6eFolv1jyWc3bcZsO03+34Wh/iX3Ph+1ebmDXBjwe64cf+Tg0T4QVf+dY7deDgj6kD7FUjSPaXRkZB+gum1s0awOLjsWC3DWB7bnwQ+vZHvFx0LfVLHQvkcGtHA+ik/i9bQWGe85sjm0O/SfNK6q6RgMZ4keQP4TPlyx9njgD52TH5oxoBJ30xEXkgGPDUCmnaEYaHE62t23/CkbQvcSGjn+vOytNfd3QgewP3VlrzvO7wPQflVi0WHcfqpdXBT7wvZRbptdR16kRykA+dvqQoppNyx7QPNOibvXHYoaWOaX6Jv3rcbR9QfZRMq2Ok6Pjn0U76VzY9/hj1UuGqEtaeYn1UkDy5jSeOVFK0BxAUjHg7GR0UzXBwuFG5hbgqKtW0nppcfEiDbylQSTbjwDpY+Y9lSsj3m+I9VCMaHCoGkEtHuQR/9AqD5tr2P3DkD36qZ1MWOaXDBKhxGaMYasn5CwEcRMeo29VHJXsjdIHH+O76qSKifJubo/kCpsNjW1QC241ls/2yZ8wAfNSRVTZ2tczTet5XUctM6FxDuV/NRf6o0fE1kAMe1o82tP1lM+fa0vDzaxA8x/aeKJ79zcF7i/qVI3MWu+UgkPLXdIDiT6NlP+ejeBuHR1j4X/CYaN7T1hqLj0TaeYMfOkjUz5gOLSNxzEEHyhN+bZIbtOW6jmDy58/BOdSPjHWGDp2HtS1cSWkjU0f+JO99wh9Q5rrAj1SsiY5tyD6LlA2y89vldGXAkE+yoq4sSBNiemyezJstChDJJmskNhcN7bXz42WNhcZVLzMx3d9jJuI4eSvSQxhgsu6notnSb0Ai3NwOLXDXTW/HxutyLys9ef8AVMYB7z77UCmIIvefdLvm91A5xJ4YP0Wz2UyZmIc74p/22SSNTRctg21axzDgCJaQtOiiEoJfoPfetejgbK5z3LrcZkVCttTLKgEtIaTs5zzIGqG6ni2+kBoVmnq6WtceiNy3s94WhNQxlhba176duq87xVEio4O1B2pwMgtM8Zabtnl1WVM5wkdfW+VgyDoT0TdAB6KA0zFjFhbwuPGCmsmLTYFM32PsDm1/wp6uIfUcy5sJnm4kkm3G60YpJqyRkTTm/wCST+lC2CGGMkjX6cB6KyaT5DnOLodrLZtPEDlK6F+xJCA7pN5wN7cL/a59FVE0YaQG2uLX/PcqdVmpzibS4n3lcjVtfHM4PFjcrRjkDGhoF8BK6oRTcwCxIPWwIP19kMqSIjFwJB8kkkbXPbJxAN+4nCUYmoCIJHd0+O5n3KlFbILFp0FlGKeJwu4XzfuTcNVcGkGSS3SZO2xnryTG1JbvA53hZPfA17mkc7/YqNtL6yqxepukbi3j4KVtQjQAbNuB5zfzn1U7Kl7QByUcsLXPc7nj+vBUc3rVfiN0NBBIDvANAH0UvSNmLnvNjj0W5sOjoH07nVDrEHnawNzcczfFls5VjvhNIIkEyL7HSW2HVT0W0vlwWEXH0wQuW2hSdLJ1eGO8XuqL3EsazkXH/wBoH2VJ0xLGs5E/b8K90YbI9/ID36q7iszc5rWiQ7UHlwO5iPrdX5dqPfGA3Bve9+xUYKBge95y2xAHqrlDPgGy+S4TIESdrgeJJ8low7XaGhz9c+ePySqkuynE7rdD/aZiM6bWo1AQWuPy8byI8LiUyXa7J4XskFjqPRJDs10VSwN04/dVX1tFanUBkhrCevdhwnwVB1X0M8cwzZrb+WVeEO/A9jha7nAedx6q3UzqQQ0FsU3MbPPugG3gVcdtkEWaLDdIHfhUY9m4BcQesL92Uyhngp0gxrTZgaP7zMk9Nj5p0W1hHAI2jIb6nXwUsuynPlL3Hjc93BR5hmnxTRIBbpPevwMcugPqoKvagnMeCN3X9JaOg6MSXsb6eCgw+N+HUqPbdrpsbWLtQMDjvbqqsdeYZnuYLhxOvfcKzPTB8TGOwQAfSxVTGPNSo5+wdDvUi3oFBU1BmldIcXKsUrRFC1vFuPqruXZn/DtM3BIIvEHSWz+cld2bWyx3jjZvXz6EKCr2eauTcYDvD6YP5WbXq/Ec93FzpjoY/wAJlbSVLHGWVhF7/Ui3otY7Nno2DfbYAAetvsVNQe6m4PaRy53228yFShndE7ebqFnzRskvG7gm0CWEFp0kXBG/7pI5nxuD2GxVmSMSXY4XxpzVypmlWbVS0coFlZ/ydUc7yy2UFOW3LfUqKSsyytWi3Lcz9ErhbyQEyI2IIP8Ay8QVDSpAE24z7BSOcbLWqK2d8Y3nXFg3vGceuqmCjWWdHeAQHJCE2WJwIsdV0HZLN20S6nU//OpE3sHGBcbRe7ibBpi606Coay8b9CtKiq+jeWO0xb363XUYjOKNJnxPi65b3QI1EODXXBESReDAOki3GWkoqSg3pYyTfmeGtgtmWsZu3JC86qu1OLrCSTAECSZsOA6LKkfvvLua5SSRznFx1JP4TSmJrCRYW0I/adhbOHKI8/T9F0fw5MxlSQ7iMd/l+EtU28d+JN/D33rpcTj6ZwzabWw8abwIEbunjP3Vii2JXxbZfVyu/wBZLje+oOgt2Y8lbn2lTSbPbCwWdjFtLcb9vnlc1U+Ynr+cVlbbkY+scWe+3U371QYS2Pd4pvFZPBPNty7fdkw/dOVlp6pPII029kl8obI3f7Bn34p1hvsPslALjYalQuLrY1JvjtWSzEV673Nw7C+ATDBqgDiSLRO3iu+p9g7No6Zsu0Xhpda1zbPKxAN85HC3JdFT7MZuXfklOwGLc8w4EOAPhudwduXkVk7e2JHQASwvBY7TOdOHO+vIXChq6dsDbjRaQH2C5e6x3uLibciU7ik4JpcBGGjidUhbui6InAbpPHB9+KYWT5p17Ky527cnRtvqtHJMqZUJNV4p0mz3jI1Og2aSIcRYlsgwZGyv0kAlO8/QKzRUrql5IB8vY71Hn2PwVOqKVIv1OBPNkS8m5vIBaLgWbxmVedSxDrN4Lo6Ojjp5gXjI07CeKo0/l8D6+axpgGyFc5tKmbT1724s7I7L3wtLs9lAxFUMce4O8/bYHb5g6DtLZIkWVijh6aTsTqaPpHXIxm67V3Z7CuaKYY5toa8DvFwDWz1OlpNwAXEmLq62WimlNM09YeznS4Wk6iZu6LhMwwRo1HUzMtO8OE9QHtBI6wJhZdRF0UhasGqbuSZ5WCgIsoAcqqw7slvPwVPE/OBtsJO3nz3Xb/CsMYhlntdwvYYvpw4i+nIrs/haJjo3zn+Xhfw4j6HwWh2goU2k6A0aXH5QQDqJNpEwCDbkRFlo7Fr5K18kE2Rbv7Puukp2mRhZISbjjwGir4cyAf3XA1sfRTvZyJ4W9OC8z2jCWTuj7TbUacLJ7mqqCqsc5b1jfB8e1LplJdQukcwltkQUqnDmAN3kxz7gc7JwbgqQsAjIHYfwnAfVNuonSEgA8r+JTiLJOKjZIGyb3imwlVkvF7k2vp3pEqcSzdsBf9pWhIVFI49JvHln6JS1F0kczSQHBAMISyN33A37T3IhAJGQoi517niUV60CS6AtRu1K2RvRh595+ymoKR079yJm86x7/dlXZiwbbKq+kkbkhb1T8OVVM0SvZcDlns9dR2KyCqllzj4SG4SEJUu/1Q3nk9w0S7BJxTMPkudCmONiOKkYd14dyKtiACS50VTsv2hOXVKodS1ioBsYOpsxDiLi5Gy9D2xseH4lpYXwzBrmcDkWOuAcEa6nGq6uCZrmghUsvDq1erXc0DU5ztrannUQJMjfdRfEtRDS7Pi2fG7eIAGvBuM4sci1r3BWbtWqa1ojGSft7stuLLz1c5vNfJvHRIOqE53XNmaegSxshND7h1tEkJc2TjJdgHPP1st/s1ToVQ7D1rFzgabxAIf8oAdMk97aIjUSSLLX2dIwtMbvBbGyK7o3EA2J9eHvCt4Hs+3CVjialSk6mGl1P5nPOoNLZgTA1MlzZMOBiJV1rXRDee4G3vRdBVV0Zh3iLHmuYq1NTnHmSbmTc7Tx8Vz0rt5xdzXEzyOcTI7UnnewHvC1OzGaDDVtTp0OGlxG4G8wGknwBEkiTAVuhqRC/raFWqSsEbwHaELtjjaLBr+M3Q35YIBm7Y1cge7Mcp5qzDs2lgqDVB3PHAX1XQOq2FmosvPs0xfxqz6mwcZFoMcJGowY3gws+qmEsheFy9XKJHF/b78VRc7h4fVQgXTmx3O+eN00skh3EefTY26rV2VtWSgfjLTqPfG2FpbN2iaGTdBx/wAh4/W2Mp1Rmqm1ri4vDpd/TpgQOZcCTc8IW1N8SxNDvl4g0uGuNfuOBHHVa9T8TMLT0LbXAtf3pwI8U4D7Ljybm65F0odunvHdxSlySyYInPueWvak0Jbp4qWNFnNuQlSKNxJPV4ZSOpgx0MpQ4hHSuzfjj7JjHT0unEKw8xgm/cnhNUb917N1uov9UFyLIbC57gDoR/SoZhmrKZ0m54/p1K3Nn7CkqYule8Maf473/I9nZ2qxSUkr77ouBa6tYesHiWm23ms+voZqKUwzix17COYUb37t94aqVtlSKjkDZG3bwwiQlsgMkJNuX4SFvugFPjmA/kMtVHMiZA4c/qtOgAsSNV3nwTGz/bLbrcs+GLW10N7rc7V5ThqFGi6g7U51vm1am6SdccIMbc1V2ZWVM8z2zNwOy1s6Lptm1VRUSvZN/G3LTsWbg3dxvh1+6ZUC0hC8q2xA5tXMG6BxHAf+OO6ykUKp2a5u+cY/CUFCjexga3dSlqS6YyUh29zTHU2uNwDEe1wpWTSx/wAHEX5Hnr5qUvmiZvcCChoiwEfomucXHecbkqRwDrOcezxKcCmlQyRsayzdQg80gRGLHo3YCZUda3JamyKIVdU2N2mp8OWCtTZez/mJxG7QnPPHgf2rjsgqiiMRI07wTfSbT4bWXVf5XZL607K6POgIAtfOBxvk2PNdv0NG7/2/Ri2mPHTzNlTpvJn8nquY2xQtoqoxs01HZ6lcVtOgjo6kRs4Z/XHRTPqk7kmNpJMQABHkAPABZZe8ixKyN2VwaCeP6TI5JiA6xLH680gSqZwa0i/KyAlJ4JsgBaWN4flLqSWUQie4hvZ9sIc1ICiGQtdZ3DPldBQhnXdvHiD6oL90tlIymN230QSiyGRFrXcRhGnZF0dPh2OxKEiruLAbFMKcr7LXu3gOfgnA8LeJsPMnYdUrW3ICiMTSWuPivQsuyWjSptBp/Ee5sky10SHjcO07VHAERIAkDTJ1p56TZ7GiUZd2XPafVdDBQsDcDv8AX8rC7W5IykG1aTXCm87FpDRMkd7haBFyTqM7THXU7AwSxaHysdFnV1M2IGRg4fhc1pWXdZhmOlisHOMi+K+bbzyg8V0lPtqP5aKGdpIZcY/6ki3iMjuW1s+sgijk6S4NgW4vci4zyGcrWwVD4bdI/DAH2WRtCrdVzmVxNuF+A4BUaksmc15AFgL9pvk+KsSqSp7u7YM0ukhClEjy0kjihzwIk/5Tmxuf/EXTGRmUOLR/ShqMDxb19x+qmY98DshatBVz7On6QcOHvxF7YUDMvE72n9/1Vl1eS2wGV0FV8ZzyRFkbLOtk378juNreIKuMYNhaFnucTkrjpZ3kB8guTck9t+KfP0TVV3S5o7SmpVPixcRpYKHFPIaSP8DmtLZMUEtWxs/8fqeA8dFqbJp4J6qKOX+N/M6geKyMFianxCCIHcg853kcYXU1UzJaab5mIdW+7YAFubADyzldnWQRz0sxnjaGt3tw44cveVvHiuEXmTQ6zD3/AKSFCkBful1ha/vighCe17nObcapNG1/TdX9m1xo6gSgX593mL+OFbo9o/KTiS3f3Hyv44U3+r1/hmgTNMdBMTtJ4TwXWN/wXzI2iMScrnWwzYcc69hsu1ZtHZ7gJw6xObduL+V/Q2UFNq5TadaayodL5f3YX8crjNo1j6mUzY1sBxt32CUhZ6qNkcSRnRObZBUEu48AN1ugHZIkex13Ec0+gGk94wL3VmlZG+ZrZTZvFEomYerkm2O9UsDnGKe9tJtFlSjH9MOgNH+44za+/Xxv00U7ZWGFrAQBpbl7BWntHY1NTb0skha7ne4uT/EC3gr+LaA9wbsDznxE8YK52vjjjqHNj0HsrLgzC2R5yR78woXHdUwFK1sQLSVtM7M4gsDtAvsC4SbjyiCHTOyvjZsxbdWP8dOBdpt4rGewtMOBaRuCCCJvcHaxVJzHNNio5IpLkFAKaojGGMseKbqRZOMDHG4KXSi6UTtscZ4209UrSQQQSCDIIsQRsQeEJzHFpukZLu8LHFtPd16Bl2f0azQXVPhVAO9NxAiTLpJjUBqNyQ+0C2pUQUm0GtMpILe23K/guip60bucHjdYPa7NmVdFOlBazjpbM7QHRqEQQbkO7pTa2aPdEUeg9LYVKsnbJdnn5/Vc5Cy7rM32hwFvfaoKr9Mk9T1/IVump3VEgiZqcdiswxiQgAa4VEY95GrT3QYJAJaCRYaveOq7j/0nSC0Rl/2HNri5yeHkOIxddA3YcQaWl2T7/XgtDDVQ8SPOZ9Oq4vaOz5aGYxSeBHEc+fmsCsjdSy7jhoMfn6qRoVFV5HgNHis/Jsudj8UaeoMABcXWdDGkDuxEkk+UnwXVSVEWyNntn3d4m3Zk89bfddrQQMpaYEDJ7Le/um4nCOweKOHL9UECwsQ5rS0wTYwQDyjikmfFtHZwqw2x7TpYm+bZHlrlRbVhjlpTKWi47bfbxtzWlC5ZcjvDhyQEIkc3LgMZUf8AEMnTInkndG617K1/i6xsInLDu63HvHepAOSYqT3gHdffKRyc0kG4UrXhuSbW93UdCm0XAAv0n1Vioqp5sSPJ7yVJU1U07N173EWvqbHwUxVVU2v3SL4sPX9JQ0nYE+AJ4T9ifIp7WOdoFKxpfu2N+5NTdEZA7AfRAckso3xMs4nilKFG0GxzwHFMr1Q0SfzknMaXGyvUNDPWTCFp156Y1KzsDm7ahItZwbY7EzvPgrUtKWC66Or2DE0H5aXeLWkvxbS2lvHyWpKp2XIuZG0Hn+EqRRAyNZgnJ9Ej4A9E5tyU6KRzpLd6QM0Oj5THnexCtSNkhAIJyt7alLLFDG6Ul+9r2EZGfFLH0VRYV2FgHaT6LU7MsDsVSBm7pEa5kCRBYQQREyTAgzZXKAAzC6tUUTXSNvw79Vv53mTqWJa5pJdOkt0gANc60XvIGo/3dVqzTPbLYH3+12lPTRvhLnA99/eizu3TWjEd0mdI1g6JDt4LWtBBMzLpJ1dFS2nbfC5XaG7vtC51sLLKzZt8gC3cE8JqovvvHVaeFyGtUZrDRBEi4k7RHjcdCDKhdUxMdYlbLNk1D274sOQ8Me+CzsThyxxa5pBHoRfnuOqna4EXBwqb4JIHkOOe3XvH7VZ74IH08Vo0WzaisJ6Jt7fg287WHatKh2dPXNd0Lb41Ol7frzS0nA+KdX7MqaM/7G458PZ4XSbR2fW0LrSDHPUcvXhdPaFmkqhPI0XbxwbqrmFGWHx6cN99lt/D9WynrmPfppx492vccc1e2XVtjqGXwLfXTRX8J2opsy9+FNM/EIe0GwZ3iTrdJkOE8twNuHR1XwrU1G227SZKDHdrtSTj/iMWse/n49nubzt8G4WdlNIhsmbmbz68ushZPxZVRTVlo7YFiRbXwF8aEHRchtyqa+fdjtgWJx4jHlnRXZ+q5dYxY647lm1cPVp1PjYd5a8SZHzXFx1naNl0NJtCnkp/lqtoLcd3sc9V1OzdrNZC2OoGNAfH3lR4XA1H1TVrHU4mTq7xceZnbgQnV21IRTinpRZtuGLDl9QUm1dsRPiMMOnHhrw+oIK1nD9Fzl1zcb94BhHakCE5xack6/bVZlHKtNTXqmJ8+SuOqbs3bLrZviFk0L91rg6QBuuABrhajBsqZK42Yh28c64/K0ez4p/GHxNO3d1fLrtE+UqvU7/R9Xx7lq7OlhMm6/8A5XIuuxZh6bXOeGsBIBLoAt1+iyOke4BtyujEUbXF9sniuTz/ABratRjaewtIEy5xGwAvsNt1sUUDgLO4rCr5Yql4YzhfP1XbYHBNoMFNjGl2kaydQN5t3m6t3OgGS0OIm8Lerq+LZrGN3L35Y0/taNNSta3daLe/Nc921y+mAyswBhcYLQ9lxHBgMmLC0ABu17Fa2OSFszONj4EKhtBga24GdPfNcmG3lZF8WWKX3buHJJ/CVpQkkjyXacEyqwOF9k5pIKuUc0tNIHNPWVDCZU1ji4QJdqNtzETKsSVJcLFbtVt5nRGOGIAvbYm/bnFvBaKqrmLbxAdzP7QhODX5dbz7VBVpOe1zA0uBB1FoMhh38hz6hX6eeKO28ADzXS7Nmpg3onMAIv1tf6SYPBim1rQS6BuTfZRVFS6Qnksuu2rI7fgBG4HY7QO1WnBVbrGikEePf9WTI6T4iR6Gyc11jcK2JA5wINufmtw9pKhAL2MfVA7tRwl7TDu9cEE6nB20d2Igq+Nom2QL8/D8q+zasrWlt8fo/eyycRiHVHFzzJJMXMASSGtkmGjYDgFSlldI7ecs+qk3jvHNrX8eH4UL0wJYnki5OdfRMdUd/T7hLZvNR2hOSSvUSReSR/Tc3tv/AMnT48FzvWxYd/vgu4JXL9stIdTv3ouJbYHjAbJmImSO7ELToSS13K/visDbsYIaQcjh2LAyOjTqYhraxhhJB4SQLAuG0nivRnzT0mwOloRd+NLm2esQD/WpC7HZX+nZDHQDJydfEi+dfDUhO7RUKVOuW0TLBGx1AOO7QePP8hLQVFRWbEdJX4dkAkBpI4HOLnIvjsypasmbZcjpzbBseqPV2LnT6KAFcKvLXNY8k31skBQn7jSTY8LfRRHDtJktH7zP1V9m0axkfRskIHfwtu+Vlb6WoEe5G42AzbloPQqW0QBERCoklx3nG5VJsbmua9x53QfBInN3jazte5QmseX7rrqT4WfLEHyOsToPA6+NtOC6+n+E5J496R9r5A88HxtpqLqSnVm2xhYu09lTUL7PyOB4fruXP7U2LPQyHfy0nBHv0T2rLKz5gGO3vdv0gD3Qkc4bwH/XHnqm1DG233lOAumwN3gd7XNuxOLgJJsE1rS42Cj6KR1mgXU+SU2Ymr8PVsC50bwDBjqn1cU1LGJHNtfA77XWxBsmUvbvghtv39119TIKL26SHGANnOsY8YKxztGe9yR5D8LoH07HM6M6LmM3yw0XAG7TMHw4H1V+CcSC44Ll62jfSX3TcG1vvddLlnaei5jW1gWOaIllgWjgA2ImYDb/ACybm+46WlqmBtQ3T37C0Kfabd072CNVldps8FfSynIptJtJDTBgd2YO0gwDDoN7qKtq2vAYzQKjXVoedxumqwSFmrMY/dJtx9+iSP0S3Upku0DncoePdAT6d4uD/wBbrKzZtSWaNg5siDtN/Pb3VynLLHeXV7EdH0EjW7rXu1Lv+uL29VdwIdoGqZ67+ary23jZZe3H0/zrzS23TfTThe3BadPK6pbqDDBvuASOYBMlVjPGDYlURS1D2iRjcWx/S3eyLBpqSBIcGuB3jTYEct/VUa8m7bLW2NHuxO3hknj4LEzfBmnVcA0hhJ0ExBHSOSuwSB7ASbnisuvpmQPJIwTjCpNKnLTqqkrC43YNLf2gFJZI+INHU5JQUigkjcxt+Y9/RJN0qm3LsLgbnigj86oCRslmhvPHgPykay26CcpRI22i2sH2krU26SGvAgCbEDiLdLDlCrPpInu3tPfsrWg2w6Nga7Ph2/hZmMxL6p1PMn22EwNhO5jjKnY1rBZuizpawzSbzjr5DgVUq0uX5+Fbmy9tzUPVGW8vEX9MDgLrY2Pt2Si6jf48QfU+WBwF7oZRv4KTaXxBNWs6O263jbj+Rp4p+1PiOasj3CLNPLj+R36EKS/qsFYG9Gw51HYhp1bcDB8RFvcKzHSvcN7gtWj2LU1DelYQGkYv+FQdmzG1HUHNMmTrE6IiY23C0oqQRsJK6DZdM2iJjfkutc9nJXaTpCyZWbj7LmNo0ppavoybg5HcfwiqbHwTqZwbK1x4EcvvceaipGsbIxx4EaW9L481sdlcyw9EVPjNkuAg6dUji2It+cl1nxPsyv2iIH0LuoBoDax4O4XHsBeo1kElS1j4cttwx48FiBwLzAht7WsOA9FL8TkMpYo3m7xa5yc2zxxfXIWF8XuDKaNoy8ccnv448Rop9lw2q89F5HWKQOS2UroQ+55lNcJ35pb20SlvRuBZy+2Vm59VIaAOO+/oeB8FvfD8LZJi53DTT+/ELc+HY+kkL38NNP78ltY/s/8AwOFp4ujiHCoQzVpjS4PAMN5gW3mQClpdr/5OtfQzxDczbmLc+/stZdS2TpHbjhhGW9oq7gKhqHURB+WDH/ECBdY20tnQwzOia3A01++SuT2hLUw1Mm4+1rWx+fqn4zH1KsfEfqgkiwET4DoqjImR/wAQsuarllFpM20VT7KUZwj+VgRbe+/JV6ZfUMUwTvAAv+fsulh2bTwRiSpPv3qu8oPhyjhiEtdqbY4cDbnfgdQRon0ajtUOBB9LjeQdtoVLaOzo4WCWJ12n3jmsf4k2DDRxCWncC3S3HnjnrfkApysZco10bhc6AIJlCRrejLhwOPumi3r7JdVJI0ONjwHrqnHdIFFHdzL8gfVdF2ZzUiKLgTJOgjhxI8LT5qhWQX/2Dhqt3ZVaMU5Gmit55ivgPZVaAXOs8c4v6id+qZTATRGJ+gyOz9FaVZUfLgOA1wqIxJx1alS06RJJ7x1H+rSQwxbbuwtLZtCOl3Sb38PysyomFa8RkYHeuwGEogfDFFvwwY2bOqTBDdoD3ExO5NtgNiTaVLHUikIzgaYudB75rTbAN24XC9p8rGHrFjQQ0iQCQSOlnOMDaXQSZtCq10Aik6uiwKuPoZcHBHv2Vkz0VFVAzeI3jhLujRQhxjG4D7KLoUnUcTnTATXEosFNHFCG2cc96GmQOqU4Kh3mZJ4WCkpU3ONgTzgEx6KWOnllB6NpNuQTZzG1gFwO/GqaT9VEWkGxSNYS+55fZBdukslZAbtvp+0gQnvIAJcNTr3f2mGhMkEgneOMXuDYqeOpfGLDRXoNszUoAZ/EjQqGlQBd32bTDt+oPOZiVblqQ6PByugrdo0s1I5zHde2BxurRWbckrkA+WSS5uTbFz2IhAKRsjRbqm4THUQtOl2xV0zd2N2P6/Fu5adLt2rp+rE6wP1NvxZKynCp1FTJO/fkNyqtVXSTvLnm/C/dnyzhOJUFlViB3c6myaL+qXRWN9rXbu9fBSkJAoo5BvZt+uKhxWEFQQfXiPBW6OtfSyb7VaptovpjvsGOXNZjcsquAY55LG/K0kloMX0ibXkLoHbcpm3fGyzjqbC/ifVdE/4hgDbgWJ/NvwfRa1OmGiBsPX1XMyymV5e7Urm3zmV2+Rk+XfZPKiUTN4XJtZHNKNbpCWu3S4j3onZTiBSZUBs86S0zA7snzvHgunqJfmYWGPxAXp7aqKviieyxsDcWyD3XPLne2qrV6hq1nPN5Mz1TK17KejbTjXlf35Kt8QVccFC2lB6x1AvwOezsIJ5KeVzS85MYLccSr+UZZUxDtLBt8ziDpHSdtW5AkTBhWaeldM7q6J0dEZjdhx9v6U2d5McMWantdMQG7zLgbcrC/GeinnoHRDBursmx5zE+SPIGT97dwWXKz7WWWWPjLgnU51DTMiSImbCSRF7AT5JWsL8AXT4o32xqTfyupcbXql0VS7ULQ7hYSI57FHy/RY3bKzUMkkLjKSbaJctxho1W1G8Dtcgg7ggETzgmDAmymp5jE8OTYpDA4ONr/bzXct7Q4VzdZe5vE0+JdGqBztA3ALrcZWkY6GSUVTh1h9bcua2217DHe/hx0uuNz7MziKxfsBZo/wCI5WBg7w6SJiVRrJ+mkvwWPUyCZwedNPfesuvULRKWhphUTBhVjZWz462obBcZNzkA45X17QpxklUsFRpa4ETZ4mLA/NAtYLpd6i3jAW6dmB7uV6A+PZLD8u+O1uzQi5HM4ubeAUVFzrhwggxyPmFzu0aRsElm6HT3xXBbb2VFSTWjPVORf88e04zwT2uVDCx3wNc4luimwGFNR4YLDeeQV6gozVzCO9uJ7lFNM2CnL3a48SpM37WUsCRR0anDfREG4uZNidiL7jddqJYqUCJo05KGm2HLtFnzTn2DsC+uNcchixV/LH0cdQ+KwQ8zJ4h+8dRwvy4KOWjp62MndAceNs3+6q1Yqdl1IicbtsLci06dx4m2hWGLiVwRwbLcDiHboPL9pwCbdRvkuLHT2Fl55iXsb3Aedtzfby3VykjY49Zdb8O01KYn1L2h724DToLDVLkeJe9p1yIix3BvIlJVRtaeqm/EtFTx9FLAzcdICXDhw4ePBaQEqouYkf0Z8B4GyWEXTRI1pBAylQo7AuBB0PhhbfZPLW16p13YwaiLX5SCLtte4IkFaOz6dsjt52gV2gpA47ztBddjVy2jXAYaO/ykb/ybxcSKbZO8atiYU9PX0dbI6Bo09bW0W5LSNLesPePwvOswwxpPfTM90xcAG20hpIHhJWbPF0chauafAI5i0cvqq+pQ2UYiAuexLrRZK2mNwDpZLO6RQBpa5vvkmVKgbEkAdbJwaXaK3T0lRUlwhaSeQF7AJQ4WSWtqmOikZvNde+iXUiyYYH3I5D1CHNB3HX89E5j3N/ibe7JkckrD1XEXxy7D5glII9kjiXG5KmcHm5ubkpYTbqMyHdcDwx9Vu5LjalOi8UKYe9xOsgA1A3uxDWnW5t9zYEwtugd/qIbr4X9966PYggeCHmxHdos3J8HisY6tVNZopshzIB1N3d3SzvEjcRJU7I27lmk45kkroHy/KEh46ucKo4CeYmxvtzE39VgvILjZcE+QvJczTP6Xd9kMIKWHFQAF9QiCRsLxPfM/zQYaTJG1lqiVtFRme1z7AW9QRhzAef0VvPsG2th6hc1mumCQ86gec2Y48bjjpbcBFLVN2hSGQtsRcfdS1lO0sIK86bssYrkpH3dfkU1KrG8+xeOz375pQ1F01028B3XTazCQI3Ct0NV8vMHnTj749yubG2iKGrE3A4Ounbz52Vmrn9d4+G4N0zBOhodpkTsI4cl0YFI7/dv+HhfvxfmvQWO2RJF8x0nDS/GwNuZIuL5UJrl1zy2tbcx133N1z1dK2STqaLhdqSNnmvDhoNh4HnxHJJKpLIdDuki6s4DGfCfqiREEcx/mFobLq/lagPOhwe4qKek6eIM4m59+Sb2n7G/xj2VdYa4jvFtwWxLYn5the267aal6YhwPem7N29HRQugc0m38eGb5uO3l2K7gMmo4PCaRDiQdLuJcfl08ufqUyV0dJTFzj+yVWqtoTV9aHAbrRbHIDW/P7rLK88Wk1pLrk8ClBSWUbonBovp+1DVAMSJj6qRpI0WrTSyQlzonW3vplOZTDQYAH3SFxJyVFPUyVMzXSyF2ABfh2J87JLFV208ksb3hpt9LZKCbJLJohcJRfh9ksospotm1EkfSRsJF9QLrW7N5x/D1JcJY4Q4SdwDBjUG7x3iCQJi6vUNSIXkO0KkpJRTSOGrf3ZdXWz7C0262v+JGrQw+NQN2EidESZjW2RBVuGGhpnumi1Pbz5ctFuOrWFoz3Lg8XX1vc47uJOzR6hoAmN4AlZUr+keXFcy4ufKXntP4URKiUYiebNUNd4be/wC6u0NHLWTCGMZPp2rQ2fTVFU8Qstc4zwHE+CezKatRvxGua4QeLmbCSAXhoMc5XdRO2Xs9vyz4rut1r7pJ8b+i9AhjoKRogcwdpIB/NliZ3hKzmWOl4jfkeX6on2LSfLtfS2PE54HtPLgFap4IqeFwoSG7xuTr5rQyykWtM9OmzRJ9VwE7gThcd8RVUUj4xvAuDTvEcy7GnYpq9YN8eA/NgiGB0pwqezNmzV8gZFkcTwGnmRe9tU2ji2uMbfllJLSPYLq3tL4crKOEvLbtFibd2fAadpVgjqqi55jrOFmm4RKEvR3uO3KmweMqUnB1NxaRy2ttI2MG4lTRTOiddpUzHiB12nJU+LzapUZ8PutYYJaxoaHRoILuZlmqd5c68GFLJWyPFtFYfXOeMnsVIlVFQa1mbZ4aLoOz/aMUGmnUbqpkyIgEE8bDmdU3PdaBC0qaqYI+ilF2rRoKgxMDCPHtVnPO0zHsNKg0gHd5kO3OxBkGwO5BDiCJCfNVxMi6KAWHZj6KWsrep1fFcqstZ1mAEDj9E4FNVZ7N3I0KEqcA22eGEBCCWWDANEjUJZD1S1o0Pr7CUlCYyN4JGmMJjieCXCtxMha0B7spxSKCMuaxpPPgrIqVQwQ9wp8g7gZHC4Ej3C0m1dVHDutkNuV8/kBTO2WHQmqLL9tu1QT7CAs9z3uFnElUw126OZNyhMTTv/y7f2mloS3U4mkybYsgiUt7IilDATy08UrRv1Qn00JlnjibqTnF+3TH1XQZPkhrMcQQ2LC0y6JvyF+qp1FWInAEHK9NdJHRhsLGiwA9/wBrErUxqHVXL9XuWZtTZkM1XDfqh5zbjx0tbPE3vlYOe9oKmHrNpNpy0xc2Lp3DY33V6lomTRmQnP0W5NUijfHBHH1T/Xmtx5B0kCJE3ELPsRcFct8YwRR9GWCznXBtxAz90whLlcS173Ddb7wgQjKmcH8DoPf1SWujKB0wLe1MrtJEtNxBHiFqbGrhR1bZHi4yD3HCv7GrxSVgdKMZB7ji/wCexR4/PsXU0gVtLJGoBlOS0bgnTxC7ir2Ff/bFaxyc6dx5L0STZML+s0kHsyD5pvxi8sGr5J4COu289VT25FT0NAYgeu8jic21uNMLM210NHQvZbLrAc/YVnfyXALgW7jWm41wFVZoNdnxSfh6m6o/pm+2w/dacO+KZxi/lY2716P8LtDdnSdAOvc+NvE3twNhyWh2ybhhUYMLoMt7+i7JnuxFpiZ8lBso1Ricam+uL6rZojN8tI6qJDRfX14E47sKBjbDwVRxFyvIXzt3zbS+uuO/H0Skpqja1hYTfVNFZpsCJuP1Ttxw1Cnds6rj3XyscBg3I8u69sJxITVC1jwARzQhOJdbdTrJMquelA3hzSHglTmnpC49lk0lKrLGEOBJ4fZKkUDt4gDtS2SJgD902XO5zjKrajWsBPeAgGLHj1WpTRRlhLivSNlU9PDs6OdsQkMn8zy5jst9VsZfVLmAu3uPdUZmhriAuX+I6RtJXSR04s0BptrY2yArSiWC7eNr8kjnIsnRwFzbkBRvMJ4yrn8xe3GykdjS5rGHZoc0X4Ek7easmU7tlpmvcKMwbuceSibsOCrHVZDdS7nopITbqMyt3RujTUeIRCRLvtc0kcRflonFCqtbvNN9Tb0Sako1Vhse5JvXyNOIve4xxV3D5i5gIDnNBEOgm46x5promvINh+F29Pt6llY01DSHD1zb99iqvfJ5J2mi57au2JquUSxggMtbJ17r2wdDrZD6otLASNvUJACNCuhZ8XsMY/13f39W/fr6JKtQuubBKxmQBxXObU2vJXVDCRawG6L3tfW5VcPJuOF+dp3PJdrB8MRCIdNJZ7tMjW3rnONQukpfhSPoryvs92neR358NQU6k6ZBG0X581g7W2S/Z7hc3BJt4c1zu19mv2W5u8btdcDw0vjW2eV1JCx1kdKN6w17kgSoJja4k8v0oxTaXAwPyLq389UiHoekdu8rmytHaVS2n6Lfdu957cKUNhVC4k3KpSTueW71zi+e39JSLJOKjjc3pd494UNSkHi/5dTRzOiN2rWotpS7OeXwusc35HGL917jtTKODDb7kKWWrc8WWltH4nqqxvROIa062ve3DPPW/YVauqmFzBEQBHco6lx7JzcFX6bcieHO4G/gsXD5dUbUJce5MgcRJafaCr75ozHYarsXbYjeyVwk3t4boFsYBGvHXuW4XLPsuFEBONNR5eyiUiBHutBB01QB1RdI+RxsC3yW1lXZyrXuC1rSQAXb7tB7u+zg7qNlfg2e+QXvZTU2z3ysDtMrPzDL6lAtbVbpJEjke60mDxjVBi0zyUE1NJEesny00rb3Pqqo2KrqBzS17d33ZKUKFjnvsD3KvUpNc9pIk8/VShzg02K1IK+rp6d8THkMOo7/AHwUzWwIAgdFGTfJVSSZ0jg+R9ycm5uSnAJFXfIWXLdEoYOSS6gfUSAkXPkontnyTwbK5FKercYN/NR6bj8/N0++Crsrx0e805wPumzc9UqTds1o96K0zZQnVZUv8iRx/pLySJx3mh7R2IQm7j3HA7VGXtmZCuNoalzN9rCR3dtvqVdFHUvh3hGTwvbtA+psnhqqKu6XAAxqf0m1LbJW5UkR6Rpa5R0XGTPAGPP/AAnvAthFRGGtHb9LGyc9sgqeimENQyR2gI4kfTKkpagQVMchGARxI+lyt3srmzKNOq11MuLu8CBZ3djQZ26eJXTfEuwqjas8NRBIA0C2T/HN94dvPTQL0+uhNS5ssbhbTu7fXPFc9RBJnlb88FL8V1MW4yAAFw44uOzmL68isH4vq4SxtMGgu1vjFuHMX15FWSFxC8/Y5wIdbX7JlSwTm5KljHSOFzjRQUj3vzopHaLQniaI7Hh+1MKnLmUzdUJhFiXck4FNUJazcBHAH1UVbFMYYcQDy4+KtU9FPUZjF1JDRVNQOoCfp3JcNiA8S0z/AIn7ptRSywG0gt/dvsnVVM6ncRKCOAx22+xUgBVdVzJGNBe2O9KR+qLpWS7jSAc6D33JQgqIkggA2CaEKRzmENYBgWv3pXhCbAXXxgXPimx6fkpzTYi6sCSxaOPE+i9HbRDmUzT1Np20wZDY3bA1RPESeU2W1VOfEwPjaXcg1dNDuFoDcBYWeU6lOhFWoXS4aGy4GJMydEEgGNJcIknfcrCegG95dvvgqO0SBCVyxF1h3WG2QvYDYAflK4IBTIpLEjy7Co4/Y8uqddWJHEm1+GfrZODbX3t+eyQ6qJkgJu1uADr77U4hJdMbKwNItgH6pGoSSSMc8kqEifNSK7GWi4OLZ9U7RP55pLo6QNtca5+yYW+kBOBUpkaSCdc+l1M2pZRkZVD5YgtullInBoF7nUqOqYHitTY9O2erYx2nhbHO5H55LX2TTtqK1rMW46HTvIxw58lr4Ds8KmEfX1wWh5DYEQyZDjzMe4XS7Q+J3Ue1WbPbFdvVBJvfrWsW9gx5L0OWt6GcQtb1cD6adyyKHEAnf8/LrN+KaRkFS1zWgXHC/D08vFcR8W0cdPVNc1oF28L8McrC3Z4p9Q/n54LmWhc5C0AAjj7+6jLDPQp9xZWS9kg3bZb9klE/f9Psh6bKxoNyOI/P3UrQQQ5pIIMiOY2VmDaFRC0sY4gfu6kh2lLA0xtcQL+Wb+uvakaICqve55u43UbnBz95xvj0ASpqbZjrMBSOPn9koCZHg7pxrY803RwlLdTGoJAfbW/okY2/qlJwkkf1bXGSOKn/AEUSo2cW44uVTsxl9LFYw08QSBBLWg6dRb/LxgxBsR8q6muqpaDZbZaUXOLnWwPHQX5C+i9BpAIqRhj5d/4+ir5phGYbHOpUSXMa4CS7mAdJLReCSL9J2TxPJW7JE1QLOI5DgdRfS/Z4KPabWy0bjJw7B6X/ALWk1cmVwUxBdvAWuLpHvSgJ8cJc0N43uhr5MSE9kZc6ylFGTfe4kWV0NDYILTYGSQd7xG0wtMwMgFzkrR+Vjp2k2ue1V6j5M/ry6rOnN33WVVNcZCBxtoowdlCo3tdvOI7Fp5d2grUGlrHd28A3gw8AidoLy6OJ3V6GuliG6NFcgqZ4SGcOHYoMxzF9d+p58ABAA1OIA5gaiBPCyhqKl8xyoaieWbJ0ufJU5UCjEbmuLHaBAKErmtxuG9yo6r4sF0Gxdi/O3kebMBz74d6YXG5vxKHOIMOBB8IPPZXqz4bYIelpX7wHbfQZzprc8gnsJjJaR4FPJ9lyNkoj6huNT9MKNtcFSdEU58UYccqRrN/zZM3lG+b+I95QG7evqkunPmu4nw8klUEpWmySne1twdffFPaISE3UL3ueN22b6IcEgRA7rD1+qa5k2U9NUPgkbKw5CsU9ZJDIJWGztf614eSjGsAtDnaTcjUQ0kcS0WP7LsmfEdFJaaWIdI0YNrnjodQNB43XeQ/F1JIwPkj6+g78nXWwwL65un0qcLl9qbQdWzmQ6cO76XXG7W2m+uqDM7Gcd3bwvzI1Suas8FU4pQwkjQXKUBF8KNzzu4Pb56pukz4J18KwJIw0AcSnAJihc4F5dzJukI/VKpGvszw3fFO02JiwiTy5f4QASbJYaaeQDohpe/vmomDvdD9E86JZiGsA5fVP0pt0wy9fuH11S1GzZIFHDI1ji4jOv4SQi6m6VoaDbN+9UMdlQqXadJ9p4e95W1QbZfTN3Hi49+wtOi27LSgslbcA+NvenJOwOVikZmTsOECT9kyv2u6rbuAWH198Eyt20+u/1gWbqfL8q8QshZrXEkXbrhJpRfkndI7NhYhR06QE8b2/PNSdI7FlI+WazeGimBtHDkiSV7z1jdQySTbxa43PP33JNKiumCZ+6CBm9jjxSQEqkD5C0W4n9JbITbSuG9fQ+iaOqFM9ztyzOCcAkVd7yT4D9ocUBJExws7QfT3qlwVYUqzKjm6g1wdB4gcuo+oXb7LtXbJkoWP3XkEanjnjztkDgpYZWMlbKMgHPv3lXe02atxNRpY0gAReJJkmSBNhKdsXZjtibPl+bc0l2bCxAxoN7Fz2jNgrO0axlTIHMGAOKz2N/PJcU43N1SkeSBlQuPWPRO10VqNkJb1te9Tzb1USh3A6QdlvolDroSGIFhJ5ppNktsqdrGibA4X8rJxsEigDQ+QOdzCSbI4p5jaJjui2L/VIXJbKVkDeq7xT4TVUcQ11wNM/QfdIRf0SpvSBzLW5olCeI2tDh2D7JHO/PNFlIyFpeAeX1Cd+eyRQWBuOX5SNKUqSSMFx7wg/ZATdwW//AF+lLiK7H0/hOpDSd4JvAi+qdwrPTM3g8NsRyNlqQbQ6Jjg1g/tVnPDR3RDdgJmOG6jfZ78YVSYNe7TWycHbKOyR0QdvEpQfukTJI27zQOz8IcUBLDGAD2Gya304pVZexou5wvc28055gTvAQBlUThzi3F3W9EoFged0l0xkzzccrcOZTWCY8fslKtVLjE97Wf8AW/qldt+c0nFNhc584YT7tdO0+9/RIoekcASNQQPNMcbApRrZWaeMPmdGdB+bIGx8vdLxRM4skaG8b8ORTjv6fdIFWhkc65J5pDx/OCVTtu5zQTr+U1z/AHSgJQwAA8sfVDHJCFPNBgNabC3qh/eseqmgmkgeJIzYqMQtj3ja990JwbEJ89bPUf8AyuJ9398lUADmu7/ugGFVT2wNc4g8v2snHO758voFcjHVCewWa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24" name="AutoShape 12" descr="data:image/jpeg;base64,/9j/4AAQSkZJRgABAQAAAQABAAD/2wCEAAkGBxMSEhUUEhQVFhUXFBUXGBYYGBgYFxUXFhgYFxUXFxccHCggGBolHxcYJDEhJSkrLi4uFx8zODMsNygtLisBCgoKDg0OGxAQGywkICQsLCwsLCwsLCwsLCwsLCwsLCwsLCwsLCwsLCwsLCwsLCwsLCwsLCwsLCwsLCwsLCwsLP/AABEIAMIBAwMBEQACEQEDEQH/xAAcAAACAwEBAQEAAAAAAAAAAAADBAIFBgEHAAj/xABDEAABAgMGAwYEBAQEBAcAAAABAhEAAyEEBRIxQVEiYXEGEzKBkaFCscHwFBVS0SNicuEzkrLxB0OCohYkNERTc7P/xAAbAQACAwEBAQAAAAAAAAAAAAACAwABBAUGB//EADURAAICAQMDAgUCBQMFAQAAAAABAgMRBBIhEzFBBVEUImFxgTKRQqGxwfAjM+EVNFLR8ST/2gAMAwEAAhEDEQA/AKe1yzMmhIqkkHC2YxOonzIjZbRXbbHY+F2+vu2ecqvlXVJzXPn6eyQtZ7MZad2UXaleQAqAS3l5Di6nTuqfPKfnwdmjUK2PHD44C2OwpKlrKVKCmQw0CvEoBVWTR82rDNLFZ4eRrk8NyWC7s1gQZh/mATXBkDQkmpGQG2W0dGMFCTT9sCsuUVOPgWtwImYTQgsR7AtpRn2jl2S/1sN5wNk3KHB2ZdisAKeFQJUXLGhJ0zBzoagx0Y73pU490+fx/Y5ijFatqbWMcY+v+cFjPm92gqWkOkFwC5cOpISmgAIPLTeH9RN7o4Rqrrnt2WZf9yukSETWnBazjYIDhCFJqGKCCVMcRDjakZrvni0zYopETdeBOJIepOmIF3IUkO2vqOkcqUZwaZJxTTRc3ZMDkFLFnZycWbEKFMP941V3y3Syu/3f7GboQxFZx9sL9/cskDCDhGQBBSHLCoZ6DJ9I12WuEFCvKWP5sCmlSslOxZf9l2Mvb+08iXOUGLAqBBqXDjLr9mOlLWbaFFPEsGKPpMXe5z7Z7HLqvSTNWoA4wSGCkHGptEsHAOJm5bCvBs3vmTTf8zsV1QrWILBZ2y9pMteCYSgkA4UJUKOxwsKp4TUc43uddumjGUsNeDBGmyrUSko5i/P1wSl3gmfKezirEIxggOKO2bZmubHMRVWq6PywllDrdFXf801yJXVaZJVmpU0uCVsFkjNIeiQ+gpGuXqFFayuZfU5r0F1k9svlh9P87lvKUSTQAOAHxAs9cwHzGQgV6hO39PAa9MhW8zy/sPyiD7glIBbmA+Yg5NvdiXHvn+RIpR27o8+Vjx7ny1kKVicl0g5HIsTU5lzuaRjjVdCLks/53Ndl9E5qL/p29hKfNBoXDq4R8QZVM+vvE2OMkpcRzx/5fgzSsjODa7+fYhZLUVKzcYQ/WvED7EUjTp9Y7LXzxhcf3/4Ml2nUIduclkBHTZjSJgRQSJARQSQQCKyEV1pmzu9UlDlkJWlICS4chZYkEkEooD8UZrLJRlhdjfpqK7INvOQd33ziWELDEqw5FJC2JwqSSWcAsX+E5ayNjziRLtKordFl1iDs4fZ4blGZReAgERkCJTAhJEwmBYSRIJigsHcMQvB5Tc01KioOrEA+bMSAEqB0AUfaOLpMOSjl57fdGvVJxW/Cwv6/UubylIwlKfgSKgkhTJACQ1M65DWsP1+nko7/ABHsu3AnSamLk445fd91khY5JSkk1ZOWtSXAYcVHoNt4RpYSitz8nXfJZSLJKWgkhTpUKByAmjFjkA+lI0WcxBw1zkrJl0LmTSUlVCCThIIJU/h1oxIG8Y76IwmunzhZb+v0EUWysTdnvjH0L1MvuUsouHKXD+LCcLgA0Yv584dS5vLb+/1C6UY4il9voYXtLalWlfdiaJSEaMSVFaSWUoAMAgHhOjE6QyMVFcD+fIv2Jsq0la0qV3QWUpBdv1KWSKA4Us9M4WnKVijH8gW2bVlcmxtFtlyUjGqWkOX4ncU/zKPPc5xqUMrEu38xM47nld8fgrPzeVOYSiSsEjAABwpAqcsI5u5jL1Z1xcU1j7BPTVzkpNcoLcf4goPeLQuWcQDJOJNeEjMEVVRT71he+VnMUOcoQ4bwLWfs1JQeEMK0NVA6DEXDesbq/TLrlmbwcy/1iut4gm/5D1lSmUoDCxUDVyoULtXLT0h0NFpq7FTOLy1nOTLLXaicXbCSwvGC0tKQsEFq0oAMqOAKaxb0cZ7sQ+mH/VBPWyjtUp54zlf0ZX2KwqSpsOIKIwFs1CpGfiFDCo006eWJY5Ddl18FKttY/wA/Ytk2EYaoBTUs7ByQokgdB1i9RXpnlxa7dvBent1KxGxd33F7fY2GNKACkqPM0GRTkOTabiMSUo1ynHuvHudCy/E1BrhiaLxWtJSmWFFiQ5ABIIOEEbHUjygq999ahHs+RdltVdnVb5SwdVjKgqdKOHCXOJJCWzNC7dN4dWrIS26hZ9kmZZwhat1Lx7sdJlnDLICMQIRiCuJndgz6Ft3g531zUq5RXbgJaKScZRlz5ISbvSycTHhOhB2IJYBTdNoXpKapcvwitSpweFzkdkBgAVYm13Gj846dc9sO+TFKluXKwNy5TxnnrcdjTXoMrkMLOYV/1FLuhv8A076kLQMCVKOSUlR6AOYKOvi/AL9PkvJQSp6VTELnz1SBjWFLSlRSEoUUqld5gUiUHSSSoArKUMQHAXbOUnk30VQrjhFJfN4ELqod4lKSpYDBOGapUoLcBppQtAIYNgXQOGkZPCyFOMeUysR3mMrUoqIKiRiWEpB4ApTHMKUCDRy2ercRa7gLjjA1Lvm1KBIUQE0JKpmZfAxx1HCX6jeJnnGQelHGdpOffloFcaiC2EFasZTqpQSpgaZCJF5XLI6oZ/SiViv20LGMzClINeKaSEhQSDhCiXObc4GUsLhhKqOexaWPt1NdCDIWo0SSUgFRY8T4mGWj1ID1i+rJewv4aJuk2lJAL6RXxEPLFfDyPJpd0la8KBhATiCxkBjDudjVmywkwuimM4x8PGU/OfYRZbOEpSksrPzfZ+S0lzwLQLPUqKAtBVTHul2AxtoM3h+o1Ksq2Wr5k1+SqdA6rupS/kfj+n4L25LOlUxGPEEhsNCAoqLgZZOFZftHLlZ03hHWi00PWu7lScRBxODLKy6SjEUka4Sigrp7w6DVkWuz/qF2HbNZlYgANTk/DhBwjw6OKdICScYsFwzJMzPaK90BSxJmpluMCyxwoUM8ICsON1DjAzGrQyMPlyw17IpUIX3OFc1CiUmWFkqYkpIDhI0q+eRyLwWMLBDO3XfM2RMVZgjGe8KMIJFHwnCqhYirnd4RKSjh+SKJsr5sCJ4k4pTjG6q1w4SCGBYZgitOE0rFNWTi5+PIErYQkoN8vsMSrslypYEmWwYEpoDUPxE5kOc9obRCmuW62Db8Z/8ARm1Csu4rsSX+eS1lSEqTwjN2JoRQneppqwL7Q16yxdsLxjx+wK0FTjzz5z5yKospyKnUDUhuR4hVs/YxUfUNR2yuPYBelafltNnLTZpYAUsq/qALVehYRk1OqsnNWS7rj9xleihVFxXZgJCFysLAkF+A6tm2IONC3XaEvWXpL5g3pan/AArI8u2DhxoAIUkg/CNi7eTbnOFfFuUvmH1QUFhIZnWkMolKWdyKhD4QVsoAhQyA6w+ztlMZtyDFuQcyN2FBzAoNawhXTT4ZUqVLusnTLQsgpFQcxQkn4Rm4YF3OkaOpY/mjJoB6aHsQmzMNfCSCAaEhw9Njy5QqU7s5kw66IpYS4El0WlEwYm+LC61gM7ks5z5QEt0p/wBxmwsEzwVcSkUCgkYXDE4moKl3yzeNEZ54zySUFjLR1CkBL1FTRm9hlGayVsXwy1VGXg4b3lJyPzgFZYNWnAL7RJ0f0gnZZgJaQHMv9CklKnYgg00NIHqyXIfwjKew3sZCyQSAS5BQpctStVgp4kk5kNmdQI69etrlFKfcxWaSyLyh7s1bZKRNQlIKe9UoKYjEF8bMoA0KiPKMl+ocZYg+Ao6Xfy0NTZFkNTLTQuKlgcnAeh6RleqmaFpGJTlWV37sk1Yuqj5sXpFfGTQ6Ogb8gQqz6S25hw/Vs4Fa2xdg36emTEmQa4H6qNH2c0hb11zK+BijqLJJBBwf9x/eB+Ktfdl/CRLH8xEJ3SC6BXSL0fDiSmqUzCP6lKwlJ3BJNdhzj1+mplKSX5yeU1WtjCDlx9iwRNlTVEkcWjhBIYOHfOofamUBfp2pNSfJo0urhdFOCa/sHst7JJTJn5YUklmrUBw9NCGNKZmMO2MpdNvkdbZsw8cGitGBSWWAXwuFUBIIb3DwUobHlhV2Ka4MP22v9CFLs+KYFLlkJKFh0qxOrEQ2FtnYhw2sO6ecOXkPdwYns5MlKmzQtQAMsJCVJSoFIUMbA1LMKDPyiNrL5IkbC7jJmTUyxgRiOIlJANAOEBwJaiok5E0VSrgbJc8F5S5YxedxSJc4rQk4l8ZJfPJkvXDTeNOh9PheupNvv28fk4vqXqU6Z9Ovyu42Zr0JPJ3LCtPeNr0beVJd/btx2MPxy42vt2z3578/QNZrFQHG4o5/d9YXbqVXFRnHtwFTp5WScoS78sdTZynAlKmBrhahANauAM9Y4092eD0VfKA2m0pllIIUyhRSQVh2chg53000glKGcNcgWxm+U+BebbEDKamrsCcNaZ0ptWE2bYr5goyk1hoNMu/vACp6VACsj1EZflyHGQKdZEpIxChoz6k7P19RDNkVh4HxeUfIlqUGWya1ahPxB3Ls4T6QULE+ApR44Ka+LuUVlSeF8sJcUpUEmtK84qdzg8NZQ+utSjw+RNE2fLdIIGIcXEwPShY84V1o5ayw/O2SReWqaiclIwrdOEBSvCcRAAoWyDZZmkNbVkcoGGYPkQXPILMpgWaigzAa51DivpCFYkxzpUo84PpNrIWFYSxNQGoH4cINA3Js4PrLdlC+l8u1/gaN55kBTl89HNS+5z8+QinaidBvgBa7UhiUhq5a9ajKFyafYbXVJPkre8Tq8VskzTjBNKUnWJ05E3smJY3imsEzkiVEaGA59w4xTBqUo/CYrHuxqUUQWhexibUEtouvHBYiGsHO8VFbEy9qDy0zDoYr5UA0iYlzIvdEDETslbAKYvgCXahINXHw1ePR23yqjieU8cc/5g8BTTCyWY475f8Ab7hrPeCahyKkmgq+ehofpCPjYSrSceV+cr6miqiyq188P+RVW95VslqrhmOh98hwnkCP8tIZY47lPx/Y0P8A1Kms/n6noMq0lMspSt3YBaqaOQd8tRq0b1TFzUpR8crvn2Zx1fJVOEZecJ/jlHkd/W9K7R3pGJ5hSOaQWW2VXPtCNXPE+PqdjTxarSffHJa2O60iZ34lpCc0kFToBDFWEJKADiyBIABLxmSwsmk1tgS6kqBIViVQ0H9JZnyz60jRGEdnVk/p9cGG+6UrOlCOfq+xcXiMQKlJBITUpJarMrWgJ13jXpZpPbGWE35/v9zk66uTW6cctLGU/wCn2KoCOscbARP35ZRmvohcsTNOm1FlMt0BxE0rPETXY4cgG5AfNmjjazSwhJbc8nf0GqnZF7sLAK8caiFJUBhKmpnmKPl/fOM0oVtqUO6z4GN2cxljAJUwTEcVXA36wUq4WQxt7kgpRfLI3dZQhboWpIaoLEH2fyH+6uhsijTBKb5LS12lQDMCCSCCHHnQffSA6cZj8OPYAqeyACNaB9HyrmMxCJ6eL8joSYlb7YscSAlhmhVQeigXT7wMqo7cS/cblx5TDrlYk4jKRRKVeLERi0BbTWF/C89y+om+RVAIDABno5y1HoYip29mMysYZ2z2MqPEsvicPxONjRz6xHHc+wqUnjGRy0WBKikYgnMihI4avTLbPnFToT/SB1H5OTbsBqIzY8GmNwnNurlEzgarciM+wcoONmBkW2JrlqTkIPfFj4pEe8WdIHgaoxIrK9zA/KEkkdRalDeBaXgtxTJTLSVREvciikQTKfnFvAWcDcqz/wAo9IU2vcW5BBKA/aJwDuY0malsvaAwgeSyvS7kSqlSgCpkkAF3ckKLU1PlHopqVq44Z5aqMVxFFdJ7O9/LUtB9mOIZgVoknnGWVLWMBylhlOLDMKkmbJQTZ1rUUgq4ynwHhB4mxHYhIpGmUdsFH8lwWHnPBtxd8tctLKrMyYnNQUSE6gADWorlGmOttik17YMH/T6nL8tmJ7R3XNYSkJl93ZlSigKSoGaFS2GNSksCCJnEklyoOKCEfqlu9zopYG7Dcve4ShaUyEhaVoqnEpKgEy3ywM+W7NoBuUpLbHyU2ksssk3crCFKwOkhWiiEl+LY5kNnGqyaVKh/Ev8AMM59cLOq7IP5Zf5lDcsEJSnJWEgkUZ1YmY8i3tCLYy2qa7f0+g+iaTdT7/1+oOZITi4SHYlswKsCetOlY0Q1Fk0o5/Jns09UG5Y/AsqSsRqV09qeTP0KW2sE5eJ8nhVl85LA+vS1ReQiis/D90hENywaJwra7nBKUdIfiTEb4RJypCgXgHD3Yav/APEeSqlR/sxFNg3P6xnlVhvBphcmlkr7VZEhRUMyTllXOnr6mEuuOd3kfW3ngDSF4NY1Y5wHAzu9cwAE0G+mkXnwKmsPIuuhYiFSeDQllDFmmMfvyjNKXPJUocDAJUlIOju2RfOm2XpFdbHYX0+OSSkU1S5yYNWiRRny16RcpxfZAbWHxUYhMZJy54NEIsWtEpPKFtmiOSvmo6RW5j0xRVn5xN7DUiCrI/xCJuC3Efy87iJll70E/Lom5ldULLurnEy2U7Q35eoZQOAd68hpV2qOcVtBdiGRdkVsYPVC3hbZS0mWXVR+FxuM9N49p8O08Hj6r+FJPgqcg2KYEpAoBTCaHLxl0v6wqUEvwb1NPA/bLuWmUoypqZbSXxEJBoFMSTRCcJbEPCz1Zoz2SUnj2GQz5MTetqlzUyzJnnClNEJWpSpa1klZTNH+IQWYZlq5w6MttLXuA4/PkQN7IkS+5QtalKKkrL8aVlwtTK1ao0oDzhWVFYQ01nYVct5p41GapM1IUEq8DGjimis8gavEqzKxtLiIqdkItRk+5obzmKBCWwpB5J1yI2oz9Y2SoU63KUuVyYLL5V2xgoPa+BYqALAAhTsTlkAQCaBqV5Rkc2k1nl88+xoSjKaaWce3hkykg4lJDULipBw1cnM55ekO6kVXHqR7eRMqZOyTrffui1sktKhVLHYs/WhhUrZyLhSo9xkWVO0JdkjTGtEhZk7CBdzCVKZ38MnYRXXZfw6fggqxPF/El/DAV2Dzi1qmT4RAJ9jGwgXbu7jYVOHYq7RZW+GJuHoRmyyaChcHzFRC5vgNwyg/dlRcisZ7LglHA1KspjJKzJeQ4S2sKciYIqECnINI+EomJhsMmLITpBKpsm/BNN38oNUsnUCC5gYPosrrtEvyAQSoJ8SdNzpEX0GTrNgzYEakQPRfsF1Wc/CSx8Xo8V0JexfUbILwjImL6D8lbmCXNGh94rohIF338wiuj9wsFKlJNH9/t49rr9dp1HbuX4/4PCekaDUqe5waX+e5bWJpeE94VMrIEhLMznLYZZRzpa7SWcKWMLzw2/udSOi1kG3JZzLPHOF9ir7SzVGXMdSsLHUsxDHPSOpW6bKcrGfoc6hXQ1jUt23nvk8pMpSQzsCrLJm4nfRqescOx8tI7q5PrHZyoFRNS554llh6APA5CZ6rcMgJSCS2EJH+XNI6EqHlHV9Mg40OeOZN/sjz3qNilqMN42rP3L23TMQIUWyZIYPmCaPm5etG5xb0jtSivy1/QbPWRg5Sl34wn/UXs6ypOIcLMMsgksHOgYEefmedKuSmuf8A59TfC1Tq4X/0lKmEeLPPz0MbqdIpp5fn/GjDbrXBrhLPP/DHJM8blqfJvoIL4RxfCItYp93gs5FpQB4ozT002+xtrvrS7nyrcjSA+Dl5QfxcF5JSrT0hU9Lg0QvTI2m8AkZwv4d+w7qx9xAXwl+LF5ROljwWpxfkiu90k0eK6aC3o6bUFCgeFTaiMiCEh6sPSMk7V7B5GEyhyjLKxMrk4obfKAyn4CR1FkJ3glVJ+C9wVNgO8NjQy94cS0jMpjRGvALbFbVaU5BXoIvCDjFiQW5oTBJINrBY2SWreGKKEyaLJExhmILhCsZPjMB2it5EsAJiOUDuQxSFpyOcXkJSEZtjB1iYDUxZdg5iJhBKwj+XqiYC6pSIVuYpwFZCd4R0jPKrIyMhmRa9DkdMxCdso9gniXcXt/ZyxWkHGgy1EH+JKOFnzJT4DkKt5w2GonHuJnp4vsZX/wAN93PRKkzkWjE8wYOElIIDFLkEgAuEkmrs0anapRbRmnTOPLRsZEkJSAnIf7k+efnHqNC8UQX0PE61br5P6ho2rC7GR5b5JIhF1W9YTx/cfRb0+6z/AGJ5wUIbFjIM573nGCSUxHNEUWESmFOxDVFhAmFu36DFFhEJjNZc/Y0wi/ckZLxllazRCP1IGy8oyWWS9zfUl5Iizt8IjDO1+5vhFE8B2jJObfk0RiREk6/OF9OUvIxYQxKlcoZHTFOSGpUs7CNddGBcpo7Mxb+kP6TA6iAqHOKcMDIzyDJEBjA1ZI8MUFyEQtIyEEinkkbQYvIO1ETNJiZLSI4joDAuaJtXk46tjA70FtR8Za9jEViK4CyJCjBb0DJpDybDvBppiXMILM2sFlAbz88WHtLMl5lxsr6GGOORqng0d39qJS6KJSdzUe0KlWw1NMupM9KvAoK/pLwmURiGE2kpzqNYU4oLIT8JJUEzUq/jJUCQTxKU4EtaDoRQHk+9QalH5l28miuaktsjXLs4nD+IUJmEeJNAS1QoPUcxHQ0vqFlL2y5Rwdb6ZC75ksMprRZlIUUqDEfbjlHqKLo2R3RZ5DUaeVUtslyQAh4jBMCKYSJiFuKDTZMQtxQxMIkQqSSHRy/AZMsxmscfc1V1y9g8sGMdiT8m6uLXdBQ8ZZUbvJqjPHgIlPKEPRZ7sZ1seCYlDaLWhivISvZLCP0wa08UF1WzigeUHtSCTALx6RWWEtopNxavFOUhiURdTwqUmPjtJos6zCXdBd2FlExZF/ZgPiKybkTFlO0T4msrcSTZDtFPUrwTI3KlhIrCJ3Ngvk+mTtjCJ3IiQAzDvCHewsEe85mA60iYJJtREaatQ/IDgiYtSmFTU0pT1jQtSuwLhEaTOLRpU8oXg/L6FR0S8BKHMeYof7xMkwM2eapNUKf2P7GAeH3CWUWSL+mMQFKfLzgHWgt45KvVGFKFpCwlmfOmRhW1rsGsNcmzu280JlhZJSpQ4XOWgcmMk08mmKwi9u+8U2pCwFBS5IBLag89f7R1PStS67VCXaX9Th+s6SM6nOK5X9D4CPV5PG4JARTYSRIQtzSGRg2HlpjHddjsa6qc9xhCwI5tlsmdKuqKGpagdYz7pM1JRR0tDYxkwXZFEkkQ5VMB2xJ94ILpg9ZHxmxaqyU7zmOJ0URXtkwYTOvHYdG33OGEyhZ4Q1Tj5ZAoeM043DIyr9yH4d4zTotfc0RuiTTZFaRklppDeqmdNmVrCJaeSL3Ij3CoHpSL3IgqSYvpyRe4iZMC8l7gS6aQGC0AU/8AvBKCC4FZ1obSGxrTL25A/jlaCGKpFdM1C7OTZkEeLAFdSRiPzjnWy2WqX4ErGWhaz2WYpILgOHaKn6goScUXtPy9ImMax7FrgXEslkBPMwrka8YEps5soYkIkztnUYqRcSzsKcagBv8AKphNjwh9ayy9sVsYYVGm5qwBenOM8llcGhSx3Nl2KUwnLZir2phSPIe7wzR1OzUQivH/ANMfqVyr005Pyi9CY9ng8AiaRAOORiYVEJdY2MwyEg6iMtlbRphMP3W1fSMUovJsjI4myKOQIgMIZuYQWVexhim0C457oKixrgXqZItUphvwSuUL+NkvAfw0X5OGymDWufsC9IvcmiyEwXxv0LWk+oxLsB1MVLVtrhDI6VZzkYEgDSMs7rPc0RqigS5f8vtGd22+4zpw9iOIjIQmV1n1DUInDPXtGeWom/AaigU3HtAf6shkWgRSv9JgXVawsoEqXM/SYDpWF5RISZh0aL+Hmyt0UQXZTqYv4aRXUQCbIB+KLWnn7Fq0Um2H+YGC6Ul4GRvQKRda5hZKRTMk0ELnNVrMg+qjQ2FRlSQJykgJoDunbyjj6myNksrKFSSzwARetmb/ABR6N7Rl6K+pe5+x+VkJctH0RvAhcjE1bQCWQ5PCFFzIakIbCpnMIFxyEpcFpdNsCCSQSWYAZ8zCLYbjRTPBa2Y96pg7uKHc1hEvkWR2dx6dcVjEqUlPr1js+j6bEXdLvLt9jy/rmr6k1THtHv8AcswI7ZwUTAigiQEUWESIFoJEgIrCDywssnQmEzUFzIZFzbwmGClHMmEtVpZWBy6mcPI3IQecYbbI+DXXCXkdl2eOdK9ZNkamcXJaLhapFuDQEzCI2QgmLduCPfkwboTIrzqZpgHpIsPrsn3pgHovqGrjpmkZwK0LfkZ1UTTaEwa0DCVqJhSTrBfC4L6qOpTzidFBbkyQSneK6a9i8kVhO8WoRSywJP2AqI3inbUuEKcZMEcJ0ED1o+MA7WcwJ2HpBqSffBQezzQhwBnGDWenx1DypYDhc49xO+pRXLBAflHjtZpp6e/ZI3VWKSyjJm6puiC0TqIdk8HkyyE4mLGgOlMw/pHupPLwKjwKzlQyKEyeSdqsxQvCdAPcRIyysi088nyg7ARPuNxnsaC77uKA6qqo/LZI57xjstUnhGuFe1G07F9nSAZszhxEsTmwpw+nsIzyfUko+ESU+nFtd2bhEpIACSGFGyaPSaf1GlRUWsJHktR6dc5OWdzZIJ5j1jQvUKH/ABGd+n3pfpJjqPWBl6jQvIcPTr5eCaRE+Po/8inoL1/CSS24hVnqdEfORsPTrn3WDhmpGsZ5+rwx8sWaIely/iZxduw+H11jk36my9/N+x1KNPClfL39yIvBWbwhZXBo+XyXV1WrGawzLSwIlFN5L0JjPJDEsApggYSaZJxyivnIrHb074OdbB54IGzEVjfGUTO6pkAjeG8CuV3JlI3ig848nQSNYmAuo0DKBF5J1GdwQIUbGSD7wtpMcrmdKjvC3EZ1mcVzMZrJVL9Ul+5fUk/ANS06kesYJ36VPmQalMgq1y05q+sSGu0cfP8AUp72DVe0ofF7GNC9T03v/IW4SI/nMj/5AOrj6QyOu0z/AIgHGQO9bxkiTj71OEPkQSTsA9TUescDX0vV6p7X8qS5+h0tGntUUstlHJ7XEJARZJpTocQqN8o31X6WqCgo9jXZ6Ta5NuZ4rYCJkiZKOiwsHZxhJ6US/WH2ZjYp/gyTk08lSiyEzEpNHWAfMtGhzxFtFTXGRi+VYpy23A9h9Xi48RS+gNa+VFrdF04GVMPHon9HM/zbDSM113hdjdVUlyzW2SyoQEqXQqUEoHzV5CMWXJ4Q6yagss1SpwQAHyDADSGxWOEc95k8sEi3chFSjIuKQQ248vQQO1h8BZdtVqx6wtoNYGpdtQaEN0P7xMzQLimGTJSrwzK6Aj6xXVa7oBw+onNcFiKxoik1wKbwRXMhqgA5Epc0Re1FbhyyW3ARBbVgDJfS7+SBWMvRw8jupwSHaBBLN5gxI1YeWSUs8I6i3JX4VR1tM4NYMNrmiS5ijmTHRjFIyO2TIwTwA22dAinJe5e1kgIHfH3L2v2JQuzUVQWZSS/JahJ8JAploSNY5V3rdEeIZkaI6aT/AFcCNovdIyEc2z1jUT/SlEeqYLuV829lnJ/KkYZ33T/XNh8LshVdqWd4z4iXlkCuYYnyk5BqlTTq3lF7oonJBVlXvFqcfYjTErdKCElS1AJGZNG0jRUnZLbBZYLyLCx1SoYVChzoQcjTMatrDN2Mxfc3en6iFM25eV39gM69lBRCpq0kaMun+WnpDEo47GyXqdeeEzy+6LQBNANErdB6KoPfCfKOvdW5Q48c/sYJtOOCys9neak/EkkHyBwq9m9ITGWVj3wJ6mItMtezdhlzCqet/EopqzByARzJcPphMDrbZVvbE6+gojYk2WUi7sMxS0IUuWC5USnIh2DkVDt5Rjla9q3cM3fDwzw+SvnSLTaJ/eSkmaUVEpCS6JYpRPxZ1ap2jbT09mxflnK1umsj88mbOSEqSDiAOFyC7gt4SNC9PKM0tRteMGTciK0MHBBYh20fKCV6bwytyBJnZjUaRbsWAeqH71nGw+xCuqsZL6vsCFq40p3z5QzflZK6zGU24JSCQfExrtCuZPBfVY+u8EKAcZc9M6wuM7IcIqU1LuRN6yx4ZQVyZ4bCdmeWVuj7BFWUqYoGfwmhHKsOjqI/xAOPsGTc841ZIH9Q+kE9RBeQemxqVcivimJHSv7QiWtj4Qaq+o3JuaUBVSz6D6QiWum+yGxpQ3LsslAoj1JML+JsfkPZFIP342EU77X/ABv9wdsF4I/ioX1LH3k/3JmPsjirSrkOsBK5R8kz7AJt4trCHbN9itwhPtyjzilF+WA5CxJOsGsLsCR7kecRtlYJiWBt7tAtNl4OAjRomwo6Vkaj6xexF5ATl7mDUUTIuVk/F9ILaisi8yzy5jJnEmWVJxsSk4QoHMVAp84fRbOmanX3XYifJQ2a7loM2SmY6ZM5ctLVGAKIRXpTyjtepwTUL0v1RzL7+SSi8kzY5u5jk74i8M82slxT5qAtKOA5KJCQfU+8ehs1tFb2N8+Ub6tHdasxRfJskxCiuakgiW6iCCHo9RSrH1jn1WQcvkfngTqNJbV+uLwXVw2LEiTKGRABO5TT9z5iEaiz5nYztaSWaVgte0dqCAJUvIU6ncxz6sze5nVrhtj9xDs1en4acZhegwUzJVU/KOnXB9NtHP17Taiz0C2SUW6UJiU/xQHBGa90nflzhc8zTx3ONdQlyZWRMloxNQHPEc25GFKjUW48fXsBTROziEWw6rSkAKKAxpib2hV2nur/AFS4/kMtpnT+uOAstK1+FB34g3zjNiXuJ3r2GpV2k1Xg8g594rMvDYO9ew1KsUv4k4uv9oJTsXkpz+g0hUsZS0+kRzm+7K3EvxSR8HtAtt+SbjqLyH6R6CK59ylMOm8kmmEe0VhhbwSrdLDlyGzZWXWL+bsTciaLbQFK1N5EF+cU+HhpF7j6Vai4JmKppv15RcpJrCRNw0qcTXEw6f3hDWC85BKtW3rEUWysoQtFtGqvIQ2NT9gXIUmW0besMVQO4gmeTmRBdOKKPjO5xaUSEDa21gnFEyQXeI3idMmRdd57RfSbByCN7kbfMxPhybiBvncxXw7K3C9qvNaknulJSrR2IzqH0pqxaH6aqELE7VmPlFpkJFvtK5PcTJVlVwYTOJWqYonxE1Acg9Bzjqqr01S6u6Xf9OA1JBrku/uCQZhMsO1UnxF1ORRnrDfVNdtrVdeJKS9uUG8xLVV9yBTF7K/aPNKi32AyUYQlf8I0DgBvhbIiFKUove/yewy68Sj+wtOsSJSSFgLUqjGoAyyhsLZTktvCQ1//AKFh/pMhc16TUTmSaAkAdKAvuQB6CO3bXBwPJafWOixxXbJYTbeVKJUXLgeoxD2hHw23g7kfU4SaaJSlusJalTl8R1MaJPbXhGSc3ZZuZqrHfhl2WZLClJWpOFBGblqA5uzwmp/6mUhc9uUmxK6rsIUDNdzoarV0TmY3wluOxVKFMS4tc/u3LGXhFR8QbQ86+p6RydbY7JdOP5ODr9Z1ZbUElz5qfiOIti67dBl5c459kY5x7HM3vPAxLtkzX94Vt9i90vIdF4sWUlJIzZnD7tlDLNPbVjcms9iKeSX4+V+luhMK+cvdEImbLV4VKHoRF7pLui+DNWyVPAUSFFlOCC7h30jpVzqk0uOxRyVMUQWxAliaEZ9d/rFSSTIMy7OVuV4kvQgZkfIf3ML3KP6SZL+wpCUhIGFIGpjJZLc8vljETm3hLRkxO5zilXKRNyQlOvoq8IJ6ZQxafHcp2CxtM0nKGbYxAcmSMpRzpAuxeCci88YdTBx+YhXzLQvRx5/SHquPkoApc07+Rg1GCIRNlmKzf1MTfBFExdy+fnnFdWJMNkZtkWAze/7RFbEm0XVZz9msMUkTAGbLIglJF4F6wfBYWXOXzisIhYIvicEhNMIo2FLfJyYzvTVt5JkN+ZboR/lH7wv4f2bJkhZ5g7x+f1jFJfIe2sjmOBO2W0LUtZyQ/mr4QPMj0MaaqXFJe4i/VQo088Plcfky11WZ5lMwD5aA+RIMdWU157HiorkNbZnElCE4iFlRb4icz006AQUZbpSnJ49jZRL5s+xYWSXgcqOjUNa5cX7PFyhKfbj7/wDo0/E4/SskvzBGJ3rzJoOXDE6LccKS/bv+QYuyEtzjlj9gvJaFBUtZDVd689wfJ4TNTjxL/gfC9T+WXD9ma6baheMlExTCbZ1hSyP+YgeFxsFFJ8jAWNbd3kz6inHYVMo6EE9THKfJl6TRQ26bMnTFISVpRLLLKSwB2KtY9NodPp9JXGy79Uu30QiW98ItJFvQgEkeI4ia1oBmc6ARy/VbZaq/Mey4QVcHBYYvaL1ZRSUhqEchq/lWMcKMrIfDKKyW8y5pqWOhOQeN1lKnWmDg00q2FgQY5cq15K5T4G5NpmK1pz+kUqshLcxgLUdD1OflDFXCIeCSbItWZMHugiYyHl3YMy1NSYCV3sFtDIswHOEObJtDpljYf3ikmy8C09afvKLRTEZhB1+/sQxTaBbIpkjQA/SC3tkSCiVSmHzpr5xWWwsIihLZqSM/aAKykTExNKioodD6xW1tkyiE5SDRwXrQvB4aKbQv3cutB9YNWNE4FZsmWMyW8oYrGDwEl2SWpOJw2oGY5iC6rC2poUmy0JUxrsQKEbxasbAawROAlmrnWnpvBKxkygarvg+sFhmUsV8qMta1twsHGv3T1h8tCnLEfudyn1zEUrY5a9vItNtWNBCXdKytn0VQk9KV5mDjDbLk4V+od1kpdsvJYWSzKlow/GuqzsMwnkBr/aEWTU5YXZC+ywgIUO9EmWQFEOtZzA6HXYadctsIqqG+XL9vC/5NOmqU3z2Jz/FhTlUhyCS+Z6n9om7C57vuba1Fy3fsKW2XlF1sZZE5ZJqk4mNAl25kgD5wx9sF0VKyxJj1326YhimYob8RY8iNozTgmerr09UoYaNTY7xmKGBGFM1sSSw4wPEA9EqG/wBjLKpVtT8Hn/UPToxi51+BFUhaQQrCnicKxoJ5knF8oKy12y3N5PO59gEwEpSColju5ZuRqKQtcSbKYIKUpWEJq2rtprBYSjlsg1Z7pQ7kur/tT0B+sBZqJNYXYLaXNklS0VUrF8vIRkbk+yKUUhr8dL+2gdk2HlEk3qkbe0WqmysnJl/pDNXz3+cGqGXuAntB6xXwzJuBf+IGNHMEqGit4Bd/O5Pp95QfQZN5yXfoJAIUQ2VH8otUZJvPvzvi4AQNMTe46iL6OOxM+x1N7A6l2yzrvT7rA9IHcDm3oNaaOXHlE6JTfuDmW9JGj7Z+UF00TMTqZii4fYgcvOI4pBYyd4nASSrStAOu3XWIoJl7cvg7LtBAIIxFxVKwWDtV0n5CGKtLwFGLj4Ky8LUSolikbaOMucEqk2La5Ek3kRR9/WGdFF9hv82LNtqff3hbpINC0Eox6Y23KSzv5/QwvYt20rBZSr2BAcJNMyKwpwB3NHntnkf+XKf1Lb3Q3+kx2VLmUvoK8AJC8M3EMhMNNCMUVPmOPoVJ4kalKqFSuf35n/Sd4wVR2/N+33GZKvstYl2y0zUIZJ7tagshwC4AfZ61EN1l0dNSpS55Q6mEpvCJC61SlgTyEl8jrzfbnAu1WRzXyOenmlkattkCwQOE+3mPrA1XuH6i1qJLiRWpkKQ6VUxChzBILivl7xvhONnY26S5RmpDtmu4qQqYlTBIcpOfNoF98Hpo2rhx8lnItSkzZS0pYS0qzAU6lCpaoagp1gdilwZNZYlCW59/BaLvizTi06zyVHVWHuVeqCHMEqcLhnmnVF+AE+7kGsnGNAhfETySRVXmkdYVOmXgRZS/4RGclUjhWlUs5gLBSTzrnGZ1t9xOGu4Fd4nT6xaqRY/cFknWuZ3coJydRUWSkbktn0rFOCTLim+xY372enWdaEuJmM4U9274s2IOVNcqHKJFRbwE62Vluuu0yi0xIT/1JV6lJLZj1gsIGSce4nMxBILuSHbbmdovCKTABSj6gONf3gsIhAqLsFDzLP0i0kQlOkqSAo5KAIO7h2G5qIiaZAUtJUaGuTOM9gILCIlnsbC4rZIsC0d8FLeWcaAEqJxZkgkBhoOUaYThCOGicIPNuOVaMU2xKIzOBFMVPCB8C+WRGUBZTGS3Vl4M1LmpRicKUSHBLBQbNyQYyfQpNJkjIKmUlBSglgoJOF93ZojTJg6tRBDMQPiD6tRm3gMImeSFunTAjhBrTyah9Wg60s8jYTx3KFdvmColkEb+7co1pR9xvVXsWKZuIMfEcqHLUGucJ88C38z4AWizLBqCOoI+Yg22Laa7olKDnYaUgWUx6ykkd2D4kqI/qSXHybzjLY8T3EQiSd/v0jQ4RfILC2e5J6kymltxBRcpTkVkUJ5iBerpimnLnJFRY8PBSybKVFYQkqZSqAE0c1pD7ZpSM7i2+B287We7SMlFLEbEUUfb1MKgk8JdlyFJmg/4VYU9/iS2Pu0hTs7YuEBtHqX1Ec31vMoww+2eDp+mrOXg0naHDNlrs4fEiW4piZmrQEvUFx01jnaLdXNW+Gzp2R+XKPNlWxQFCXBavLOhqI9T0YyfKMFkIyX1I/mC1AhTMW0PtWItNCDyhddai8lhdU5RmJD0JHWLsk1Fm2Fs1wmWkztpJClJXZELSlZCVBdSkEgHCUmpDZFokdNJpNMzyvbbyiw/HXbaEPLmKlTGfu1pcnkMXCf+lQiYsgyRlFlCbykoJSZcyWf1J+qFFx1CvKG4bXBbljua3sza0TU933iJ8s/8tSsufdTWO9UmM1u5d0TbCQ3M7FWRU3/EXLTV0JZQJ0wqVVI6g9YQrY5wxL0vJaXILLYypASQrwqUScahmCSKZbRbjuESfTeCr7U9rVSyuVINRLJHXFLNSPEWBz0PODi1jAFuoXg8/tnaKbOwh8LqViAyKVFJb/taDVCi2ZpznJYY5InJW7swUo8mFWA3+XnCJZRUJY7lhZrylgkKSkM9RkkFmYAO5IPk0LnBtZQfUEpxkomha2IUTRQoADWj8vSDjvlHC8FOzK4LixWeTNwzpqcQbhQ7JPMnMjkG84kZ7XhmjTOL5l39jUyrzkoQ0tCUjJkgJZs29PcxqU1jLOxXF4y0hK1zLPOI72Ukkk8TALIDsHSK5ZHeKbUh70lU1loZ7N3QqROMwLCX4QhI4cLZqBoS/wB1hlNe15yYXo4Rk3nITtLd1mdSylKppdSiKYicyQGrTSClXDOWMp0tc380eBiyXvMFmTKXLAlJTRYUcbGqeAjJqM+kNU32xwBbofmxW+CrkXfZXCyBhVsWS+rJGXMQt6aGckjoYx78sYt122YoIRwncGgPMF6dOcKs08McDFoYTXbBj5tn4lAMcJIJDNqXG8YZQlF8nMuplXNxYxcckKmAhQHEjI1IxAEHkfo0atL3eTb6ZFObz7Hb0WylJmeFRz/SrcfWNk45jtZ3dZpoXVY8+5WzZSUtibbq2vSscxxmng8xHRXzztj2F5q8KpakZD2rC5RbymC6bI90+D60ykhRbEzuGyY1+sXCcnFCGjbpkoSAF4EnCXbiYhmrqPSOC292Yts6+Mrk7ct2ypLdweFepZ3FC51ADQWpvsta3dwYVxhEx/ba8LNNmnu0AhIIM4EgrU4cJGRTTM9cs+zoqrIQ+Z9/By77Izlwu3kprhvBQtEoAp4pstOFVEsVANyzjTqKIyrlu8J9hmhsam/Y9Yu+zB5hmYSolRoA4BowOYpSPJW2PEdmcI7TZ5D2sKJNsmoRRIKSGGeJIJPv7R7T05ynp4yl3MNjSkypTbkjWNjgxasQ3LvAhJ7vM67dIrpJvLLdjfYWl2SYvwoUroCflDd8EBtkx6Rcsz40KAYsCCHI0r8oW7Y+4SrfkGvvUUd0/pVUDkHLp8jE3QkX88ewJEwElgUqFWzAAzL/AL+sXt/KB3Jv2L66e09okkYl40UooE05KzHv0jNbpYTXYNWSRpbTe8u0Su8oFBgCCGLVKTr6gH1jnSg4PaZtW4tZ8mUvm2pKuBVXOdaHRyfto0UQePmMC55ZRqJNSoENXUhuUbENSGPxxQlk5Zu3L9oX0tz5BxkKm1lQBdhmwzJAap2FYHZjgjjwL2mc6nDGp0ej0+cHGOEWo8Fldl6LBAJdI30zYwi2lNZXcXtw8ovpV7pxUZ6EBgKk0OfPeEOMtp0J6+bior+Zpbku6ZMmBZoOXiDglsJ1ZqaCpAEOqlhG2v1FRhjGS57+zylhMxaEoJYlcx1F+STTyAjdGUWU9TbN5QW97ukd8DKJMvCFMCVu1Sz1fk8N6K/Uw6tc4rElllTePaCQOEgjEWHEHHkAW84t1JLuMhbY+UhGx2NcxE6WeGXwLRNZndiCmvE6SRs8AkPjOTkmjS3b2bkEcaiohqqOtagDLM7xNqZU7ZrsUPaO5bMScE0pWGHidKtn183hNtCfYTdpZ3/MzLWSaZayCyFJLFX8zgp6hwK7RlrfTnyY9K3Td832ZaX8kLKZii0tVVHVH6weYq29I1Tn4PSuW6CS7lNfNrwsrCwJYfyJSOGX1AU5O5MLpgnJthT/ANKKTEJGKYxQ7pSS7FiwLYvRn1eNEqkxae5EzbFUYAggEUGoBbLTLyjlOnDweb1OkcbWk+DW/mNmxBpc6apjQ0HU6sANtY5MaLMd0vsbVHKzkqrqvRV52pchCiiX3asOGmIAgZ7V86PGy3TLSVKxrMs+TE7erNw/hFu2PYqbZpXeIUJiEl1DJaRuRkQN4do9dCyW2XDMtukcFmPYzqey1qnSUT5ISsEnhSr+Ikgs7EDUaE6Rt+Oorsddjw/twTT0y27kaG+b4Wu7pVpmYpVrlzsCVeFUxSFBMxTCrEPiGWJBjDRpow1kqo81yWX7LPb/AI+5vlY3Um+6MJfl6rtM5U1SQkqaiXYAdY7WnpjRWoRMkpubyxACHNlIYkWooLpxJO4Ux9oBrISlgvLF2umppMdaXBzZQ6Fm9QYVKhMdHUSXc1d1XjKtgwy52FdE91MDKVShcEhWWgd8wIyzpcOWaIXKYlbHQpSTQvWlOVRTUGp1ESMfYuRXWmzAjvEUOYOR8udc+UaITaeBcop8grNLxZJL71wk65ZHp6Rc5JdzLKW14YxbL0SBhUkCmHGAMxTMV9Yyql5ymZLIvPcpSxJAOWRjTyB2BYSHpQ6QeUFlB8DgvnRmbLSAffgHLyTk2ZSyaFglzR89PlAuSii9ywMz7KUcID1AbNv9oXGeeWBuErRIKakcL1AfT5w2Mk+EMWByzqLgjPMZ15tlr7wqXbDFyL6xW8kETVqCCGISS6wS5FCNRXdhCElF8MuiWyWTWXV2guyxSsSZYmzy/CMJUl9FKPCgep6xvg0ueTqvfMv7CeNE44QmYUgy0+BONglQJqasD1yjQ7Ny2h2afbHJk+1ssSrUZeEJR3ktAAAHDMKajmyj5mF93g6augtKmu7GrwvdJnJlocJQkSv0pYOpLHkflBS7Nlab5as/kYsci02kJ7lKlDiGPwpwvRT0Gpyz2gYrkuV9cO4S9rrkWIY7VapXelLCS+YGuGq1ZCoAi2uMGSzXSktsELyLwu9dmmLnyishHCsSykIxHCDRWNnI0iShDGWjnXZ3Zl3MtfiJsqTLmIWV2dWEEAuHSGHVwPaMTrjCTUXwXTqJ1STzx7EJt3majD3iS5CgpjQ1pzBBz6UhqkovJ691S1FcWmfJkmUkpSGASS4L4jk551hu7at77A3yhpaXuKUBqDQCMDm28nlLtRvm5I0HaalnmEULZihqWMc3Q82xyaNTxBif/CX/ANav/wChX+uXGz1n/YX3Ofpv1/hnrHaQeMaMaeUeWqf+sjq/wP7GD7HBrFKIzeZX/rVHX9R/7h/Zf0Muj/2zzvtYsm2TgSSBMLDZ6ltnNY9Hol/oQf0E2fqZXThxeQ+Qh67CodgZixhCID5Poss67VFCMjtEKPQLaolKXq6HL6kpDnrHPX6mdP8AhQpI/wARQ0x5aVBBp0hj7C/LCXbLBlrJAcILFqjoYXa+TBqexTWuuJ9kwyHgzREyanpDSDG3T6RXuDI5MNfX5wSIuxedm/GP6B8ifnGDVdhcu6C3io40hy2NVNNIGrswUV00/wANHNBJ50EPX62Ex+0DhH9J/wBKYRF8sCQjbVEKlpcthy0z2h8OzNWm/WV1v8RGjZaekNj2R1K+yPW+ziibvSSahEtuVEmHfxI6F36fwVf/ABeURawQWP8AALjekR/qMNf+0GvGWBOoAON6Bq1r1h8FwA5PBq70tK0XbPWhSkqEsMoEhQyyIqIuXczLmR4ld5xTQpVSoEkmpJ5nWFT7GxG3UkfhJob/ANrL/wD0TF2f7Zku/Wxax1um1A1ZaWfT/DNNowvuIZlrtWcOZ8W8VM9R6HJ9B8+S5nKP8Hy+/cwzUf8AbivXW8xKed4j1jJHse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326" name="AutoShape 14" descr="data:image/jpeg;base64,/9j/4AAQSkZJRgABAQAAAQABAAD/2wCEAAkGBxQSEhUUExQWFhQXGSAYGBcYGBwYHRocGhgfHiEaHBodHCggGBolHBwYITEhJSkrLi4uGh8zODMsNygtLisBCgoKDg0OGxAQGywkICY0NDQ0LCwsLCwsLCwsNy8sNCwsLCwsLCwsLCwsLCwsLCwsLCwsLCwsLCwsLCwsLCwsLP/AABEIAOEA4AMBEQACEQEDEQH/xAAbAAACAwEBAQAAAAAAAAAAAAAFBgADBAIHAf/EAEoQAAECAwMJBAgCCAQEBwAAAAECEQADIQQSMQUGQVFhcYGRoRMiscEjMkJSctHh8GKyFDM0c4KSosIHJGPxQ1Oz0hU1RIOjw+L/xAAbAQACAwEBAQAAAAAAAAAAAAAAAwIEBQEGB//EADoRAAICAQIDBgMHAwMEAwAAAAABAgMRBCESMUEFIjJRYXETgfAjM0KhscHRJJHxFDThBjVSYhVEcv/aAAwDAQACEQMRAD8A9xgAkAEgAkAEgAkAEgAkAEgAkAEgAkAEgAkAEgAkAEgAkAEgAkAEgAkAEgAkAEgAkAEgAkAEgAkAEgAkAEgAkAEgAkAEgAkAEgAkAEgAkAEgAkAEgAkAEgAkAEgAkAEgAkAEgAkAEgA+QAfYAJABIAJABIAJABIAJABIAJABIAKTaE3rsUp6+mNqqb3/ACXo35k1B4yXRdIEgAkAEgAkAEgAkAEgAkAEgAkAEgAkAEgAkAEgAkAEgAkAAzOW1qlWWbMQQFJTQl6OWemp3gzjcBVzXzwuHsrXMqapWrQ+hR26DwMKhPJJrI+AvDSJ9gAkAA+0qJWQ5DNgW0R5btK+16pxjJrCXJ/Ms1pKOTqVaVJ9ao16R84Zpe1bamo6jeP/AJLmvfzXqclWn4S6fO0JOId9kaWu1nDFQre7XPyXn/AuEerMk2WwAGuPPX0cEYxh1kv7+Y6MsvLCce0KpIAJABIAJABIAMNkyiFzJiB7Bu7zdBPi0IhdxWSj5YA3Q8CQASACQAckwAfRAB9gAkAEgAkAEgAkAAXPJQFinvea4zpxDkAGugGp2PHGsrAHi0qYQgkBapAXeZQDqIGAIrSIOtKXFjpv6Mmt1zHnNLPcS0Ilz1Aobuq0oGgK1gDTjSJqLUVki92ekS1hQBBcGoIjpw6gAxWtHeB1jwjzfa9GNRGxdVj+3+R9cu7gomqYRkXzSiNissyWLKMtTgFi+mjvqeI0Wxikp5GTqktzclIvJJIbGNCiqEtRCUmklvuxDb4Xg0Wu1hEsrxbzoI9NbfGFbsW+Cs9uZoSXh0XlZA+x0CQASACQAKuZ07tJk9fvTFngSIo6R5lN+pyPhGqLx0kAEgA5JgA+K6QAfQIAOoAJABIAJABIAJAANzktJlWaatIchPQlia0oCTwjqx1A8flyFrTMVLZEoG6E4MoiqhTCo6xG6HFvXyX1glB4e5VlDKMr0ZmoZTXSwpdbXphsJ1z4cEZRabPWMy7d2lilqUUgAFIIZmTQPqLQibrq4t8RXVnUnI0WjKazSWgge+qnIY8487rf+oIwWKFn16FqGnS8b+R0ZxIDk9PlGVPtG6+H2kvXktv3O8CT2AWXZygHKqadAjPrk7bHxblypRS2BSnQtIdJeoI0FnYw9pSg5E4voxqlLYAKLlnrFaF2PF+ZVlHqjDlpLJTdoVLAp91q0WKe7Lii9vJN4E2y7qi/NBjI9oWXQuqhW8MC+vUY9X2R2jLVRcZrdden+SF9cY7xCcbJXJABIAM2U5/ZyZi/dQTyEQslwxbOPkL2YMtpL6/MnyaKmhWK8hHwoaSWi63jmdAWTMrqXa7RKPqoUkJ2d2u9yIrV3N3Sj0Bb5D0WgOFGsAEV97IAPogA6gAkAEgAkAFU20JSpKTip24BzC5WxjJRfN/sBbDAA2eCVGyTbigkgA1IAIBDpJOD4ROvHFujj5Hk0u1HspjkKVMB7rPdozvq1wyxuEXOPIIR4mkzNlNUxUlLlHZBSQtAPeDOAoDS2BI94PsHZXJR4TuGm8j3/hQsGTOlhB7O/eCjpcYdIVqqoOTjLfK3RyDaGifYVoHcdYGj2gPOPG63sC6O+neV5Pn/AMl2F8JeLYG2i1rQLxQoNUukht9IxlodSp7xax6FlKt7ZMVpmJtCGW6SfDQX0RBOdVnHF5GKPDt0BsjJaZKguYVLV6qBhQa9m3bFmepldFxgkl1BLfYM9sVVNGwGzzjOklyiSUcFNsStUyUmqcVC8C1Ku3Axq6PQW54JrHFyyUNRZFTj1GzJ1mEuWAMTUnWTpj2uj0sNNUq4FayxzlllWW7WZUiYtJ7yRTeaDxiWqsddUpLmkKk8LJosU++hKtYD72idE+OuMvQkXw0ALnjPuWSZrUyRxPyBiprZcNLITexM07Pcs6RsHQfOJ6aPDWkT6AvPTKC5c2QlJZJYqGhxOlkHoeZitrptOKRzO5izRJVbJ6jpWel6I6Z8V82Eeo3W+1lDhLEhJUX1aOdeUWdTe6sJDq6+LmVryki6FgveDgDEgYxN6iPApeZxVvj4QLNtE1UtCphKFBVbisHNAohnbu1bSRFCzUSa2Zb+FGMsLcM5Nt14lCqLTyI1jz+sXdPdxrD5la2vh3XIJRZEnx4APsAEgACWxZNrCXomV1UsDwjNtlnWQj5J/mRXiDcaRIXM+8lTrRZwmQe+lYVdJYKDEN1B4QyuxVvLWTjTweWSbV2SGUB2h9GbwIuua0DOQxFeLtBqa3Kpyefb3JVvEkdTrEtSVha0y5PfCVK9o3b1wa1YEDTC6L4ypUFHL/L3JTi1LISzFykqwy5zqckyyJdWYqZShWhY+Ec1jdcPiJC+LY9ekTgtIUMDAnlZOg3L6byUI0FTnaB9WjA/6h1MqqIwj+JlrSpZcn0B83J4usNMeQ+FYsSLiv33Mlns6BOMs43QocyPlDHCxxXFt0OO3yDIsqWwwi1DQQlHK/yIdsgaHXam0IQw2OR8zGv2XKVtkVLlHOPYp2Ydg0gR6oiefWjKC1SJwWaqKC50i+sjoBHm53SlG3Lz/kTJ5juOmRh6IfegRu6X7qPsON0PAUc87YmYmXKQQSZjEfDT+6MrW3QtSri+u5GXRDLk5DS07n5xpwWETYk/4jzGnSBpp+f6Rma5/aJejFy8SJ/h6XmzDtfm8S0SzOTOw5MYLfaHNo/CyP6QfFRiGqlm1l6uO0Rfs9r7KQkqNFKYDUHctsd4hVXxbeRcpp+JN46BLt0zFzJJPrjxGO92ibi8ZIyqlGCn5GbN61TL8xM1gqzEB9KkkHHWGryhdbdclJC7oxcVjqOqS8bKeUZp8VHQPsAH2ABespv2ycdRSkcMeojLqfHrZvyWCEebYwxqExO/xHypMlSUplEi+94jSkM4fRR4S7lG2CfJ5ISk8pITs0DLtUu0oUgNJQZl5gSo1IAJ9UApelS+NIbqq3nhUtmMhJcwFlgqtEtLKB7PvkYVWEpLDT6qduJ1xNUrTQXr9bHZS42xlRkOSjJ36QhZmTFXEqJpdINUtv1xT185zrzJ7eQuS4UMGR8uqTaUS/YKWI3SwoNqqTFaq9/EiujS/Q7ncaspiqDvjL/6jg8VS6ZLWnezRWgd4DScIzNNS7LVXDf9icnhZYk5TKk2mZVTicCDswA3MMIt6jTwha6+hyLykx9MgpNKjrFt9lXUv7N8UfJ7NfsxfxE+YIyML0+ar8d3+V/pDOyKmpzbWBGctsY1FhG+wPKJi3E0aLyW4JXHlXLuSf1zK/NM9NyYPRiPS0fdx9iyzu32js5a1n2Uk/LrE7J8EHLyIt4WRFsNjK0SZh/5hUX2ggdQmPJaa1PX8L+nzOxg+BMf5SWAGoNHr0gPOP8AEFT2yWNVz8x+cZGrf2+PQW33jT/hzirf/bDNB4pHYcmfco2whFqOPpF8WJHk0cuWbWbFcNo+wHy5OCTLlk0QkOxapZzD9JA1tHW+BtdTOi3ntQoHBqu2jVziz8FOHCx7p+z4WO0malV2cMSAhY1jQ+0EnmYyrI4ZgTg4NwC1itrIQD7/AGZ2MC3QDnFyvUcMI56vBRuWJ+4TeLwoggAhMAC7m0Lylr95aj98SYyezsylZZ5sjDkEM456kWdSkFlOkBtq0iLusm4UykglyEnKeUUj9HM0XkplqBSz3nKks21gIzK3K2dUff8AUh+JAyeuXZDJmWOWZcueVS1ubwJdII2UNN0al0JcTbfJDoJZTC8vIsuZZbTKCkIVeStLtgm6sJOm4VBQ4mFaS1yi3N5S/QZdFReUYv8Aw+dLsdp7RJQkmWQlqPfYkHA0aohuuurtragivJYiZciTSbUK4BB4mUxjJreLYf2BPvHq65YWljGtqNPDUVuufIbGTi8oWJCjLyipJJIUkFLnAEMw43oz9Np4abU8EOTRFzlKTTB2cMj0y6f8QdQPnGTrpcOsmvrkW6/Ch6Wu6kk4APyj1aeI5KjAeayHTe0kqPVvKM7stZg5+bZGHIMW9TS1nUknoY0bHiDfodlyPK5ft/GOiDHk3919epXXI9TsHqCPVUfdx9iyB88p3okShjNWE8B9SmK2vlitRXVi7OiBlgASCPZSo02BR8o8VqJOnXZXSSLUPCN8iclaQpJdKg4I0g6Y+gxkpLKEnm2dBv5RI1EdEj6xj6nfUf2E/jNn+HJ9b79mHaDxzJ18gCu2vQ1vTlKb+Mqic45mekjUu6vRGbKq9frHrFulcJrULAMkGoGP31izLcsz3GEZVuSik7FPtSQW0M7NxjNvrzLJkaijLyMCrfVYBDgypnNwf7Yp3r7BvyaZgauPCoy9R0sy3Qk6WjYg+KKZWZXbbT2aXxJLAbTgIXqLlVBy6/udisvB9ylNuSpitST4RK+XDXJ+hCXIH5sIaUnc/wDMSYqdmw4aE/MEsImdimsy94/MD5RLtB4ofy/UjPkINlsn6R2KFFu4aipopZjMom1bBR9SMF3kN2U8gJFjRKT3uzWmYCcT3u90Ko1tUpfBlJvfmWIrvIX88LAXlqTUpUtISMVFaJbNuYj+IRmVvFTT6tfod1LzhLqF8oy5gyUoTVXlgIBOtlJEaN2+nfQVbyEzJi7tpQdYl/lAjKz4H6i895HsMgukHWB4R6FDRWznRctdnmawU/yn/wDUZ+p7t9c/kQ/GinOlffVqNw7zT5Ridqx/rNvIuVPujLlhd2RMP4D1DR6S+XDRJ+hUnyZhzbmJCEJJAUpIIGk0c+MV+z3GNEFnmdRuy4tpE34SOdIsat4pk/Q5LkecKDS0kNVZ8B848vv8KXy/Rinsh3ytbTJsalpLKoEnaVAeDx6Odjr03EueENnLCyAUW82m1JUcECg1MK8XIjOhdLUXQyLT4pmpI700CjKUOLx5rthcOsk0W6t4sI5lqJs4B0U5Ejyj22glmlCugl2ycFW6YfxKb+r/ALYzm86jPr+mwiL7wRzBWEpWo0CQ/JLxY0DSc2xkH3QNLst2XeOJL9fCrRnQ1UrtWvI0dPbK3URbB2Vl97RThHoYRwerpWxks1ne8+pwG0tpGnDw1RHUX/DcUurIarVfCnXFfieDYoJ7El6gO+0/Oup4LFucvzncMZKUZhXSos4J/hWip2sDWKVsM1TXoec7RilV8z0PIc+9JSdLc9MWtFPioi/Qzn5gbLWUx2kxb92zofYZiqJT9NGMU75qy/0hv8+hJbIJ50zCLOraQOr+UWe0JY08vUVPkaskybqG1MOQaH6aHDVFehNg7PVbWfeoeBir2m/sceqFWPYUM3w02V8Hko+cZ1P39f15nI+L5HoWUD6JWg3Y2tU8UTfox8PEhCzmt/Z2groezSClJwvFh4EHhGFVPdZ6bkLZ99egx5yLSrJyymoKU/nTG1fLiob9DlnI89lkCZKV+EdFH5RjWbRWRb5o9fycfRp3R6KLykOFDOm2BSxV+zngBtRQ5/qTGRrLG2//AFaFt7/M7zjTeAV/ppJ4KIih2vtqa35ot1cmMGcimsy9wH9Qjb1rxppexWnyFmXaGtEgChSgfkV5Rmx2spS6IjnvDHnRMazK2sOoPlGj2jLGnkdnyESZSTL13z+VMYCx8CXv+wuW0UHs5rU1klVxVe33RQcyOUa2sl/TwgupO1mfNdAXOWU+qyUji3XukwvSRj8fu9EchjLwaLDOvT7Qn/UUf6iI8721W/jufqWNM85DGbwEuWt8ASeDk+Eeo7InxaSLIz2Z5sic80rOlR6pPzihCS40/rmVoPvIvyTbSlBlj26k6kgCm13bnA7fh1zXnhEovbBrzgIQlKX0pHMiKvZazdxGnoVi9egCyguofgeOG6PUR2PUwnhFNgWCVae7XRFHXyeIv1MztWzvVPykaJCSZV04EM5poJrogrucrZRFQ1Up3Tj0WX+eByzCydfs8yYR+sTcTuCWJ50p7sWYR4osodozziAQyVlJMqyqJxAodZ+2jO0ep+HppZ5psoQ3SE3KlsvITLepPbTC+JV6oO5LHeYUnw146t5f1+Z2TPQc6qiSnXMH31i92o+5GPmxcuaCWTJoKWBBINRqerHhGhCUeS6EwNnzMaUga1eX1jN7VfcivUVbyF2wJa0oZvUH/SjPo2tq+vMI+IP5z5WMpclI9VSVFY1gANuq8aPadjVfAuqZPj4ZIQrcozCtajX1jtBUEnk4I3RnVRyml0/YSu9ljSiaVZJWFH1UgclgP0eNNS4tIxs3mORTnpZEg6WP51jzjOsWYL5i5dD1bIU29ISdn1jc08uKqL9B7PNpMy9ZzWt4K5KP/dGG395n63EdA1nLbQmUh370oimxR+cc7RqdjqmvL+C3CeHgZc4Zr2N/eCerGNHXS/o8+37CrBV/9YnYw/8Ajijn7av5C/xh/PKY1nQHxryT9YudqSxVFebOz5CjNV3ANS1flTGKpfZNeuRb5FRtKppkoX6oZPUdT8otTsdjXpsDfE9xpzKs91w1XHK7Txi72Yk3OS5ZGQWEDsmTGnrUfamLHN1eUYvacOKuU/KX8jNM92GbevsrPaVA4gAfxMOdYvdkWcOimvJv8/8AJLUbHnZVifxE8gB4wtbNFRPc2ZGlgzBT3R84TqJYgyVayy7LFl7eb2bteIUk6iB9BD+zpcPDj2LNF7quz0Zhy3kO0SmC0k6laDXZSNzjx4tj0NWshNczLYLOZanUNBx0M1frFHWzTrWPMz+0rlKMcdGGMlZM7e7IUe6FMo6SmgLcW3CK2mk537dUUqtQ42Tkeo2azploTLSAEJDJbQ3nHoEklhCpScnlnm2ct6WVyhhfV1wfhojzc48N04dM5IReE0Lc2Wq7hU6Hr94cmiS3kdPV85D6Wzjao+EaHaDzZVH1OPxIH5rWomfNY0Kg/NcR0c29RYcg85Jn3NrLTx5qHyhXa094x9yFoMsn7WPgH/REVal9tT7L9GdXjOs5Fg2vWEoFNiQVnc5IHCG9ptzs4V0QbOQuWmURecUVKV0fzSOcKoeGvXJGCwXZMys1mnSC5cBt4Uksd4LxZhZiucH13R3PdwzDNU6UD3U//aqK7fdj8zjeyPTc0Jt6zCuHybyjX0Es0IcvCeb2M+iI2gdUnyMYtj7zK+cIO51S71mkH8Mwf0pUPAxcv3orY6XRhq1ZQTOsCCmgdKd91Ic7npHdZapaPC6NI7ZuCQoG2jYa8EEAfeqK3/2I/L9CC8ZvzttAUqWgHBCf6j0wEM7Xl34ryTZ2XMX5vmTzAjKhJ4FNgyXaO8NmG98Ogi7jETqeMDxmbM9KsHUD0byi72RLaSHReUL8m0NaJadc1Sjx7o8TGXrN6LF6/oQpeJL3Dec89pARpVMD7gknxaEdmW/0s4vzX6DtV0EcVT/N1WYut4ZUYWyKlu9sJ6NFTUPLwMrW+TifPacD7oB5n6Q/TvhimvM5J4kmOec8j9IsK2NQkLDa0F/I849JZidWUOzjcQbGoqlJUXKnIdqnHyYPHnb5ty4Wzt03KKyGM2CROU2Dl20MfpDNI8aiDFw8TR6SpQAc+qznZtj0ow8oytbTaCuZikzSz6QQwfVRt8ebtnxXSl5kOpXk+V2lokoOBWnpU76QQXFt5/uTXM9AzhPp5A2KPQ/KL+u/3NS9yL8QCzJDzFF9Kf7oXoHm+X11IVcmd54TXtAHugDoT5iK3aks3Y8l+pyb3Bcq1hEy/iyBsr2IAHOFVzxbCT6ftk5nDyYpc1U2bMUQSopI5qD+JiUp5zKXXc5HfJblmaEy0AY3GU2h2LHbU84hU+7F+rG8EljYWLLaO8BpJJP8qfrFmS7nsQku6b1nHYkjqTFfoiGeQ+5hz3QtD7R98TGn2bLuyj5DotuIk2PBY3HkfrGZZ4hPTYYsr/sllP8AqNzlfSLt2+kix8t4lstARYJY0ApFNt4nyiF8W9GvVkXyQPybMMyeCMVqUonU4JA20YRXh3tRFvzOJ9/JdlhTzVAEkX0gnEkpZ/CIa+XFqJN9ED3Mc3yilBCnzBNgDqO9+Qi9a8IBvzSW1oG1P34xY7KaVjQ2sXUKAtSfiSf64pahZqn8yNe0l7hjOme8xAGASVc6eUUOzl9nL3H6p95CxLPqg6Zd7qD5xqSi8trzKskHMnIZA+EdaxSteZMbHYGzVAzF7GHn5xZgnwRFyQ05KzhCZcuWoAusIU+hBHjGpRq+GCg/pDIzykBFSQiUlKXpTbhyeMPi4rpPoMtXcWSzNuk1OFa9Dri1CSV8H6kV4x0zrtJRZVkO6gEjWSrrg/KPQ6qfBU2SPNLKDcXi2JHyjz88ZRDqGMxbPftXaEUQkkNg5p4PFzTQ4rYry3GLzG3OBX+YRslqPRUM1r/q6/ZkXzBGZgHaK3p84T2Z96/b9yFXJg/LM3tJ6yDpVyBCR0ilqrOK+cvXH9v8EHuDLapkkjYOSQIhDeSRF7nFhmKUshJAUokAksA5NT0ixKPE8fWw6G88DPbLEBdRdxVhSrVoMNDxjSm5TlNvDx/wbkcJJIH2nI0sqvlAcabrHRiRSOV66yMeFP8AP+Scqq7NpoxqyKC9xXMiruGOo1iwta1jjRRt7OjzgzfmTNKJt1dCUMRtAYjrG52dNO145NGeoyi3GQv2IOpmxp0eKljxkUuqGHKf/l8k+7NR+QiL8lnRoa33STnNkTUjvUrh3TgNetWjAaTC7pL/AEcF6/yD8KMmQSL8t8Gf+kxSpeL4+4uL7x9Wpyg61E/0mKlkuKc39cyRQtmcHWN7FoMYlgXNA7JY7kw8BTWYs3eKKDAw5CWE2iX8PmDFjs14tXzJw2fyAcxI/SRvH5zCLl3J/MjDmgnnMPSH92/Uxn9nbQ+Y7UeIXwlpqE6pTdW8o089xv1E9BkRLZHHwEZrl32hiWwHsiHmvoUv+675Rpx2UPryI9UaVSvRPgb9zizjqlQ47IlKGE5eT/IiX29V5Aan1EZtG0nksXvMUZciKN9J03zxF6hpjTnhFqbUZJ+wv8aGTPO1EpkJBcesR0+ca/aFmVGBJ8mLN4PNIIa6T0d4y98ogug7f4f5P7OzlZDdqbwGwUHmeMbOghs5+e39hvQpzvn3Zl7/AEmG9RI84qa+XDqov0YuXMxZsLCDMVqAPK9CuzZYsk35HIbJgd+876B1UPlGY23lvqyJkt9EKh9PiRBlWRlKSy0sFUAcOHNajSNkNsliaJR2eRpn21K7iklKk3mKgKE1TpPvaIy7q3GySf0v8G9CKcU0dgHRd3MRXeCW5Rny4eUs/X9iwk0YcrlRAYJSbwvlRrcBc3KVeg0M+sRY0kYqW7b229/X2JRTnhID2fK4TaErLhKVXSSNYxfSKjkY39DBVSTJavRKyDaXeXXzMtkUbyCkFV0uyQ5IGLAY0hVris8TweZqqlOeEHsrLP6LcLBpiaA1cA1304V04WqdRCzR4i8jb6pVpJl929ZEPoU35ukLm3/o16SFPwoCSJ11AOm6QOKSkeMVovhsyKi8M2tVOoAno3nFXoyZks6vRJ4/OGS+9ZCXI4yWPRB/amD76w1967HodS2NkgPMlj3kkc0mHaXaz5slHxA1Mx5ss6wOioXKOK5L3Ix5oLZ0DvqP+mBzJil2f4EvUfqPGCUyPTJVoIu8i/CL+fsmJSYbmlkdYoReZsa9kCbGC0k6Sx5zDGtNcPAQfNGvKrpK06CtK+Ic/wB0dv7tso+YuWzZ8NoExAGnXoNCG2NGb8JwkxjnmHscy2BGsHfUpenKJSYS8Rszjn3l7QyeX+8XLrOO1eyGz5MGWUXpxT7ydWss/wBtCZ7RT9RMNz1GwEIlJb1Upbcw8I9NVFV1pLohze4o54kFSDj3EfmMYvaP369hUzBZZt2VO2hI5k+UVqJcKm//AFIx5MxTz3lHUEfmMVa1lL5gzPlcshcM0/iRH8R9saWQjaX8oLd5M7g2KmgEpUwSpArdwV3jeLcK7IXJOai1zX5o0tJel9mwrZloUlKhdqHoKfbxmWwnBtbmrF5QMy+tISKEF6M48KRa0UZ8WehaognLIuTHU7IJHwsPv6xrx7vNl3jwsPcasx8n3ZXaqDDBN7UNup9MYvatvHP4cd/bzPPOqFU5cHX8kD84sopnLCUMQFYioLO52knwi/o6Pg097mKu0112FBbLqbrPPJlplNX1yHqAQWBGAq+nRHZ6hKh1vz59Bf8A8fLCWVkxTLGpKAFDSK8RyiELYzk2ihbprKn3v7m1UmrDG54kRXUtvmRMSpF2WR7p0asIsNv4m4uS2KkIaXKSMWfrE4yXxJSCWyRsSLs2TvAhmll38+pNLvoHqlNNb3VkDgsfIwzUrhc17kcYkgpnSe+ofhT1JjM7PXc+ZY1HjM0kPdOkKX4CL8sKl+6Fx8JpykppZ2JilRvMlPZFSZLJs/wo/NGpds6/rqRa7yLs5pwJYYC6++6PpEtXh6jbyI2+QGsUxyRoAitcmlkg0bUFq7Ut4ecIfoS65OcoLqA2n7+/OJVc2xst4l1jkgNMfvXgnGjVPju2xKSzW5Po0LhyHbKE9rKtsSLv8xbzj0N9nDpnL0GTF3Ow1Tpon85jK1rbtjLziQs5ggTME61A/wAoV5qEUU8RkQXkc2892Z8SR1HziNK3j8zrKcsnuna0T0vMg+ZrRLwHuoB5rSPOOQfEpP3JmywWZK5wvH2fVb1nveXjCZ2Outyj0LOmgpT38gkuwykLSEy0J7p2aRoEZXx7HFttmvX3fDsYsr5NdCii6lTEhwWdubcIdpdW4ySllotQ1E4oX7FkxM2amX66mCio1CRsB0l9PKkad+pdVfHy9PNliycOHiYfzrt4s8gSpRAIAcakAgGnOM/s6h3W/Fn9Mq6atzk7GgBkfJ5W6kgBQ0aFcKMdDho0tVeq0k+T/Iu3S+GtmNEiSlPeugFbORpLMAdVKRiTnKXdT5dChlGhaAQQQ+3XrroI1afDtUnHdMVNKSwwVMDKcOU+qCQQ7Y4xoLeO3PqZOop+G8rkD5NZJ+F+Rhs/vV7lTGUdokuoAexLfkIbCLknjrkMZkaLShlSz+MffSDTPbPk0TxujFaFA2mZ8fmPrFvX+KTIPxGzOVXpFfCnxPm0ZWg+7Q7UeMy5Oc44Dz/2i1fNKPCLjud5eW0tX3p/3hOk3nklM2ZQTdEjYEjkoRq6jxVewT8SBtumFbvpryrFec+K1y9SFviBdiotWHmKDT5xK3eCFsI32RoNAeSga/dIrNd4kuRzb5rKSMXI8QYnQtmMzswhInC5d03goHcCD5OIi9q5p9cEYPYaMpreXKR700PqIEbOr72mjHzwMl4kBM4DeRLP4E+Lxn6mWfhNf+LITBKE+kTx8RFOW0GLity+dJvpWB7xPBIfyiFTaml6E8ZyZMpIe4NbDkqG0PHF6C3zRvkBzO2BI/rHyidMfsZP0/gaubNNgmJRMKlMLqHBJbSpw2k0HWK06XbS1F7+Xn/gs6WcYz3CNumEFKg7AspvdPtE6AC3WMuuCacX8vr1NXkZ7XagkEklmJocWbAu5xxwjtNE7HiK/wCP4JTsjBZZM32EtdoWyQuoGgBIp84NapOcaY74/NsUrZTihdtFhXbJkxYIShYYKOISFUYYVF6NSF0NHXGHNrp6mjCXw4cK6hvJUkoSl2DOlTYXgWfmP6oz9XNTbx7/ACIWWce4SExIDHTW6Kl3YhhUPWusRWhCTefzKU5YIuWSklQPZs5SA6iGLFQ0vgweLtVDe8N2Kdi6gDK9rvTLt1NLpSUklqF/w7NOG2NGqlVQafNlPUX8awuRxk+W8pP4goeMVrm1NvywVEbsgyb89eq6RzIHg8aWghmxJ+TOV82U5UIBSNSgeDK+kVtMsVz9GSn0B0uUTaFsCXmKw+I/KLWpjKcnGO7CMHKZvzjlqVNYAnupOBwBrFDRVzrglNNZyOvi3PY4yTLIDKBBeoP3qjmq2ks+QuMWuZTlyt1OtQiWkXNnJ80GMvSXEobP7jGl2k+CUPYk/EB5wYpG1vusZ8XmORdniBFmF2eoah56+EW7O9UhfIJrZinF0ExT57+pNFWVZTqlarw0bPGhhtEtpEkWoBvgbDVvvlC5+BsXHmNdrU67OnQCpXJND9Y2rXmNK9hz8aBeU6yZfweBEZ1z+zqa9URlyBskelA2HxEU7G/hshDxF0i1IRfvEBwvqCB5RZ0lM5WRkltj9i3VpbZxykDJ2UUlSQx7in34GLNXZ03F5eMlyvsmcopt4YRyRPSqXOqLxKeijHZ6aVVM8+X7lW3RW0p8SLrOgGaAcG81Rn0L7SHuv2KsfEZsq5XnS5sySkAh2SWqAQKbcdMWdToaI2t8sFta2Sjh8wbLJJeYSyryQNwJbYO6YbS4pyUfIrOyUm8ltutUyZKTKSAEhkgJ0nAPxaKddMK7Ha+ZaovlY4wfL+A8lUuWES39buBCakgXk8BpeMtqdjc303y/7mrKW5dYpCy6phczEpdGCUtRWmqmIrshd04bKG2Hz6vPL5egtZW5TNymhFJXZ9ldCr6C5vEtRmAriXMW9NpJ2xcrG010a6FO+1J4Bdttk6aJaSqgo+D6agaYvwcK4vhKFtkpMuRZAgk4mgc7ArzitO7iwiLPuTU+jk/ER0UIjd4pv66HV0NeRpplpnTD7KernzaNbQNRm5eSIVvGTSckqnT0qxSlrw0sX5xX7Ord3Eumdx/D3ssa02KWhAIAooKf+L6mPRqmEehLieS2XZ0EhTAlIIfY+HjE/hxcuLG5zLA+U8kAuuX6+N0V4q2mM/W6CFycupLiyJlullU6UCGZYBHFz4RkaeqVcnCXPYRJd9IYcuUMofg8zFjtnacfYmvEAbWdOov/AFRn19PYTZzbMM6W1oO1L78IsQlxUoizQtHpANHZkc2+cIzmGfUkvItWGSgnBtdQSkgdSIZX4mmHI+Sx3xXQeOH3oxpEJ+Bo5HmMNqV6ZL4IlqPiI2H97SvJDX4zDaj6CWPwK6KjOseaa/dkXyBFnnDt22Evy6wu6lqji8xvwHGCsfVgiYXWrao8nwOuPR6WGKVnyPYVVYgvY5XKYPWrDDbDItIIvocKWU0Dg7DBNLhwdsrUlgOZv28rmJCsWYHn84x7NGo2QnBdVk8/rND8N8cORoziktbt4QecsfKO9obSl7GPLxMC28m5JOuaeRKvKK1TxKXsHI35LlJCxfpLYEvhQk14sYrahyce7zH6SSVqyMdklykNdKE0CqMMVEjhjGROF885TfT8jXc4oH223J7ZkrUtISUGXS4VKUE1DOrE4kiNTR6WMauK2Pe579PIpX6h8XDEpseTyCoKDMUsMABfFG3Q5W8SljyZS6stnpHaS/ic/wApMU1922RxmRptCWSDrY8wqFQXQlJGTJ59DKP4/Mw65faS9ji5JlVsmNLXLGMyZgPdTXhUiNDRvuS9cIil+H1HXIQ9Y6aYfCcIf2HHDs9/5HyMmWrasqKUlk7MS8d7V7SlTL4cB9NKkssw2K0FOKlMTeLnTGbpe1Lo2qM3s2WJ0x4coY5NuQE95QHER65TWMt4KDE61qlzLWm4QQDVhgbuvTi8Zc41y1Kdb98HHhtFtutBmTl+6nuJ3JoT/NejM7XtUrfbYjDdg23I7qtj/mG2KtL3iRks5B9qQb8tVHKG1n7p0ixDaEl6ipckbEB5wIwAIOmmFT96oQ3ircYluc2hDy0t6rjooD73NEoS77Ivkj7Zk98arvyqNnhBZ4WchzC+U1suaTolXRqqR841bHi1ekScvEzJaZrS0E4CWvX7xOrdFCUeKuEV5v8AYZXHiaiAsiqN8qL1BV4mNDtKKVMYrzNrX1YhXFeZbm9JvTCVJ0OHfHlUQ/Wal00cMH3i/qb+CHAnuNHZpOIdiDhpGHgI8l/rb1LLluUdxfzlyc3pEAtpGjfG72Tr5X/ZWPL6F7TW57kgHYppRNQpON4UYxtNNMZdFSg0xqzhWVWmWtsZQ6Xh8ozu0+fueOsjibQvW5Krln/eDz+kU6muOfsRXIIS0kpHAcyR4xXk8SOYMOT7JeS5UdIbcTt2RZttaeDqfQ32eTdmqIJ7qRiNSQ2nX4RzVT5RfXBJvvBbKM+4oLq0xIG6oL4xVoeOJejRKTxLPmcTZfeWa90Ft57o07TCM4SRzq2asqUSkNoH5VbYjDm8fW5KfIxZNmNIl0wUTyWdsTvx8RkV4UZbUSbSaYVHXbraLlL4a00QaxMcsmzlC9do51D3Rti52M3wzx5lrbqZbXJUFEFy9dePHxjE7YhOvUcUupd08k4YRUJBYBnqxYfWKVEHfYlEbKSjHLCUshKcGYV7gccAeoj30K4Rim0v7GYxZt9vT296WpKyxFEsxbDFydMUr51wtU4tbJ8iDx0JISQsjUycNIx0+8VRha5rPD6frudjzwfeyKhMp7K/lr2xPRwU7Ir5/kzmOYHlJvCTsU3A1+xHZNpz9hEd0ggEu6toJ21MV23shq5Nmeat0M73VVGy99htkPjHE8+YtvY0ZOHpAX0f3Cv3sjk91j1Ctbl+VlsZ+24AOIO8YRp3P7WXov4JS6lVps/aSLoZyhaa63T84pxmoRjJ8lIbRJKUWwLkuYkS5qme6ludOcamrSslTH1z+56OzhnOpeoRyPaWKaVa6wqxxrvry50O2aXKWSGqWLch/tQTr2CPMOLS5CUCs6bYBKuU7xGn74Rr9iUt3Ozol+pY00e/kTEr7wbER6lcy3Npb5HPKynlyVBv1Sh0S2immKPaOJQhJHkb2pTckAspYSEj32O8AxQq5zYlcjuaSkII1VG4vBFZ4kc5GizymKwB7xA2KcjxpCZPKTOrxGtCaz1MGcgcH+kN1SzeoroSfNmieL0mUTVpiQdgKh82hNKzdjzJc0mWTPVbG8sDcEgn5RXlDFjXlkHyZqyuoXJYOlq/wKiNS3+vMlZyQOsAH6KilBerxJid/wB60Rx3Ua5Fmdc+YaMktwSBTirpFrRrjaXSKbOpbthqyWi6lRoA5LnAAAfeiNLsT7qXuMxlnxOUEKVUUbnoPCNK3TQtffSaJ8LjyNCbQhgPaaqdg8f9o5XpqatoRSIty6mXKFvTKSSC5aiXDts2+MMtujVHMg8O7E6yziSVzB3jpwN5mD4VoOcYFkvi2rIjOXkJZLnFQc4uXPHHwMZmtz8TLGwedwtksOVClXrxEXOy19vH2OeYtWCX7Pu11YAjRtheoXC/yK9Zo7ZqGhuhW2j/AD664TwdRq8LMM0+kU3tByNyuUXFlQi2KbCOSyO0B2Jp/F984VJbr3J18zvKqqTj+MDkFfKL9rTus+X7HJPZmsS2SRqWrqkEeEUHvQ2vNfmmMSwLuUJfZy1ElhNWG4VbZXlF7SXO26Kf4V+psdn3OyceJ8kwaLWQ92impw4feMbclGUHlG1ZFOO4T/8AGlAUe83eJJx3RQu7MrueXy8kkV3pcvILtNpUtRUS5PEYbNPjFiFFdcVCGyHxjGKxE6yZIdYJ9XXu0HQQ3lCLrPhw36lDW3quvh6sZLTMuWfsj7BXXCjUbUGipqX3VX5S/Jnm5AfKyaSHakzFqaeR8IqUPefsLitju0VRLf3gA+9j49HjtfORxmmz+tKUdSQqjk1Y7dHGI1KLnwy8ya8SYUXJaXOU4cqNPiX9jbD8cWotl5Ik/C2W5LlXkKTiWCm+Eg116PCKCnw2Jkq90zggdxsCVk6xVvPhC739rY/UH0LMp+pKbDT/ACHRohdXX66nZ8kcSJY/R0jQ50OKpfDTWC15sfyOY7p0i1ekVL9koFTWt7q78WjT0Mowqm3zaYZy8BQ1s859R8QKGLHZyxo5v3CbeABY0qWtgXr3QdAug02vp2tFVa+2mvGen78ydc23gvlXzbGUGKUNRxQgGp47WixqO0XFxtj06Es/abFGUJRN7W7MTrNK6Rh1MUp6qVs8ye3QhY3gHyZRcJxxJ4qfmzb4nxpJyFJZeDfkYUUNDg4aw1deEU9XzTGUcsBjIy6l8HPiOkXOzP8AcR9ifmBZsu5MngsyQvoS27hhBrFi3HqVoc2U2tJ7VAP/ACy3TGERf2b9yb2MdtF2ammN4eflFqp5r9hcubNILKlqGLpB4/Z3tEYdUdiuRpyqe5MbEzCeASr5w9vNk/dHX+4fnSO7NfQX6M/QwuFeKbYf+L/Qc/MCz7KmYUS11F0EPoKlE8xSKELZVN2R5kq5yhJcLAOVcmKlLuAPUcXUQPLltjc02vjZDM2a9faMfDZzKbfkuahQQUEKao1B9JwNGOnGLUdZXFPvFv8A19SzufbLkxRXdXgKku5Ojg7GK9+tjGOY7sqT7TjnEV/AwzbCES5JQCxCn2lhWE6yfFTCbMi+6Vk8yNucsjuy1gFlII3EUPQp5GO6+vEoz81+gmfMX8ph0yjovONveFYz6NpSINbHyYl7MDpCj0P0iUNr2glyLbFM7qSD6pNeIVXhEWn8TCOrow1MlXZU0aroGkaC+0l9cWNO38K2T6k57RZbm+WUANIryjLtbUiVPMoXKN8NoSsjdfH1HWOy3Tfr+wM6t5dMptD01MlUQq5yOT8KK7Ig3A9EhV5tdHrvbqInbLMng4lsfLMl1qUrEKS+5WPUCLMIf08mumP4OQe4ekS/8tNOi6SD/FGnooY0MvmSnyAubEs39ZdRbcWeMXULLSXoGn5ndvSQbWrTdNeECebIJ+ZJreTBCLW8tCSe87cEmHOrE5Pp/Ipy2RosEs3io72OgECEXT7uETqW58sZactIwL46WNOiondmVKaO1bSaGhEq7MUNRbDYIv6atV6+MfJfsSTymBMrSAmbaNWI2XmPKsL7R21GPURHqD8oj0yX/wCWePX7Z4qw+628ycuZXl2SwSrS55P4QzRyzxIjYtzuah5SdYILts+ojtT+1OLkmfb95KToKuBfE8mrE7H9pI7jf5jNbD3ZmxSw/wDF4s/WGTeL7o+ef5GrwglIaaaeqUjkB84ypb1r1OfiLTIv2sJNapVuYqPls1QyvPw9uv8Awdxmw4yoL9pI0a9YAL/eh4fY8JhLmW2qxhK0qCf+GQd4UCePfixrK3Xp635nPxfI0ZYT6CVsUQTvQPlD799DW15/yRnzRRl5b2ezajeDa3Ar94xb1z4tPBkbOYrWu9dlXqgUJd6khn4g11xmV4zLBDOxplJ9AAaupVeePGFZ+2+RJ+EryXLK03Ti6hXZLD+UNsfBPPoEd0GJU8Lsxf1kqCH1sQ3QiJwkowmvNJnW815OrGtkpaigw5hooT5s7HZBG1ygJl0ezKNd6h/vC3tH68h0luZZ6ApCT7KFl9oun5jjEIPGV1ZGS7pkyapS0TFAessltTY8KNDrlFSS9CKy0fbOplTBtT0J6fWLFcsaeXql+pGPNm85XEuzrSsF1OhNcHSVOY09FdH/AEjh7r+5yctsHGbCWbc77ST98Iwb33xunR3apTy7SdLK8PCCDxZEl0kJak3goDEAqHIRrrZrPUpobrKHCSPdHEt84w7tsouR5mRMki1II1hSt10inECNPQxVnDF+f6bi1tYxjyiq5OUfZvJfikebRc1E1X2hxP0Op7GTOOX6Raq99KCAOPyiHa0cXJryIY5gLKp9MNXZvux6YRnVL7L5nZvc15ekPJD61Vg0rxM7YtkZUVs5piE14iJ8rSH4WVKltZE41Cq7g3lqhqz8Z5CWVFMMWCcV2ZZUXJF59V4f7wu+b+O2MhvBmYJKVzHxv/2pxipNbL2/k5vnc3WNH+amGrBD8a/WJ1NOEfcmvGwTKKiVKJfu3Sde0cAYZa9sEPUY8rn0adfer/LGl2o1/p6l9cg6leW0/wCVT+Gb5ERLHF2bF/XM5cDMrpvWOSQPbIbGplk+UNtl/Rwfl/gjPfAvZQnMqXewV3VbHB/uaM+qOYywc8zRKBRLlg61KY6O90x2aoTlSsk16HX4UWZJk9yelvUmXgd6Uj57o7e+/F+n6BHwF+SJBMubqJHFkgsOR5xZnDNLmuhyCzBn2dMuoQ3ssX1MdP3oilFZkw5JDJbEuoH8Chvqmv3jCcpxRanzBExJUJo23thASPpEYtZjgU08NF2QU3bgLeqTsF4u3ANE7JcU8kq9ngHopNXsJLYMx6aIdJ8NbXsJi+8yvOiXcMvSFJfeUhjTcX5mNSun4dcWuqRy3ZhLNNW32QH4mnhGNqtrP7j6Ope4MiaPwqOsh3x5cYgvvE/UkvCxHlq9IRrSQ2kuMfrsaNeTxHJSG7Jqe4k/hAcae797ow9Qu+/cuQRTOmtaJeAo27fqxO6NHs+XDJP1FzffQZyksFSyaApBL/Bjzi9rIp61Z5NHVyYMttrUsAqY0S2l01Pi9NUU9Te7FFvosf2IsGZXLTk/uiK6OP3qhdTzV8wmtwvlMPLQDUEk7dT9cdsJqb4so7b4UDslpezzQfZSreWB8jwcRfhDi1HyyRS7rKJqnsyR7pX82PPCJcGFx+qOS8KNWRv2dG5HnGfqfvn8xkfCzXavWm/vf7RCZ/siT/c2Wb9bO/cjwMS0/h/v+wdZewDsfqJ+HyEM1H3jF/hQx5V9VPxHxTGl2p91V7fwS6neVv2Vf7weIidP/bV9dTl3MEzf2WX+8/sXE7/+3r3IvoLGX/Z+MxS0nKXyI9AhP9n4D4iK8OUvc7LkjTk7C0bh+Ux2/nH68iVfhZfmz+pP7xHhGlH/AG8/dEafCZcpfqlfB/dGRV9582d6DTP9RHwq8BC14YlmQOX60z4D+UQqHMgupbYf143f2RNdDq8QNP7RN4/mh9/gER8bOM6PVlfxeUb1n3Nft/By3mW5meovcfGMLV+JDtPyNo/ZZ25f5BCPxR9yUfCxF/4qeH5TGy/CUlyG6w/q5fwj8ojCu8T9y7Ax5Q/aUb0fmMaOj+7X15CLPGgplj1juT4xd7R/3C9v5J9GZ7R6y958VRn38kEgXlb9d/7avymCn7v5kZ8wvlH9Sj70CF0feP3J2ckYshfs8/j+WNLTf7lf/li4/dsxT/2Ub1+Jhr+5Xuc/A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539552" y="162880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VITAMÍNY</a:t>
            </a:r>
            <a:r>
              <a:rPr lang="sk-SK" dirty="0" smtClean="0"/>
              <a:t> – robia nás silnými a zdravými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MINERÁLY</a:t>
            </a:r>
            <a:r>
              <a:rPr lang="sk-SK" dirty="0" smtClean="0"/>
              <a:t> – vďaka nim naše telo funguje tak, ako má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VLÁKNINA</a:t>
            </a:r>
            <a:r>
              <a:rPr lang="sk-SK" dirty="0" smtClean="0"/>
              <a:t> – je potrebná pre naše bruško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MASTNÉ KYSELINY </a:t>
            </a:r>
            <a:r>
              <a:rPr lang="sk-SK" dirty="0" smtClean="0"/>
              <a:t>– sú pre nás veľmi dobré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FRUKTÓZA</a:t>
            </a:r>
            <a:r>
              <a:rPr lang="sk-SK" dirty="0" smtClean="0"/>
              <a:t> – nám dáva energiu</a:t>
            </a:r>
            <a:endParaRPr lang="sk-SK" dirty="0"/>
          </a:p>
        </p:txBody>
      </p:sp>
      <p:sp>
        <p:nvSpPr>
          <p:cNvPr id="14338" name="AutoShape 2" descr="data:image/jpeg;base64,/9j/4AAQSkZJRgABAQAAAQABAAD/2wCEAAkGBxQSEhUUEBQWFBUWFBUXFxUXFRcYFhgYFhYWFhUVFRcYHCggGBolHRQXITEhJSorLi4uFx8zODMsNygtLisBCgoKDg0OGxAQGiwkICQsLCwsLCwsLCwsLCwsLCwsLCwsLCwsLCwsLCwsLCwsLCwsLCwsLCwsLCwsLCwsLCwsLP/AABEIAOEA4QMBEQACEQEDEQH/xAAcAAEAAgMBAQEAAAAAAAAAAAAAAQYEBQcDAgj/xABIEAABAwIEAgcEBggDBgcAAAABAAIDBBEFEiExBlEHEyJBYXGRMoGhsRQjQlJywTNDYoKSorLRJDTCF1Nz0uHwFURUY5Ojs//EABoBAQADAQEBAAAAAAAAAAAAAAABAwQCBQb/xAAqEQACAgEEAQQCAgMBAQAAAAAAAQIDEQQSITFBBRMiUTJhFEIjcYFSM//aAAwDAQACEQMRAD8A7igCAIAgCAgoOCLrnckMEroEoCEAQHlPUNZ7RVc7FDs6jBy6MY4kzx9FV/JiWezI+I8TBOosOaiOqTfRLowso9H4i0bXK6eoSZyqWzIhmDhcHRWRsUlk4lFpnqCu0chSAgCgEXUblknDJU9kYJUgIAgCAIAgCAIAgCAID5c6yjOOQV/iHimGljL5ZGxtGlydXHkxu7is0rnJ4gi+NSisyKC/pJmkdmhopnxC5Mj5OrJA17DCNVU488y5LYxyujofDWNsqII5Wu7MjWubffUbHxG3uV0J7eJFM4Z6N4CtJSFAMesnyNv6Ku6e1ZO647mcw4l6T6WF8zM5kmja6wAOQvH6vNzv8is3tSnyy/fGPCOa0/S1XNEgf1bi5pDDly9W7mLbjfQq/wDjwKvdkaPB+N62nm60TySXPbZI9zmP8wTv4hWOqLXRyrJJnjU8YV0kvWmqmD73GWRwa3wa0GwHhZFVHGMDe85Ls3ponBb/AIdmUAZvrHXce8iwAHoqf4y8M797k7bwjjDamFkzSckjGvaHbi+4PkuK5bZNMmxZSaLBda85KBdMg8KipDRqdeSqstUUWQrcmcy4i4zqBUSQ0UbJXRBhkc+RzQC8ZmsaANTltc377LM8LmbNMYOXEUMF6TCHiKvjdSvJs1znZoXeT7Cx811l4zF5OHDnElg6NQ4gH6abXFjofJWV3ZeGVWV7VlGctGSolSAgCAIAgCAIAgIuoBXeJ8bbBFJI82ZG1zneNhsPE7e9YrbHOWxGquCitzOR0lI+rl+mV3ac43hhPsQs+z2ds1tVVZdt+EDXTRn5T7N44LLnLz5NmIpYZqqKKagOeie58Vy6SleczXN3PVE6tfvbXVa42qfxkYrdO4fKJ1XhPiGOrhZJGbtcNL+0CDYtcO4giy0VzcXtZisgmsosJNlpb8lCOadJXSHHRAR5XPlexxYBaze4OeT49wvssqTtf6L+II4JgOCS10r2xubnymQl5IB7QB1AOt3LROagjmut2MvdF0ZQ5GddI8ybvyEZT+yLi/vWOWsfg1x0a8mfP0c0ZcC0SMHe0PJB97rkeq4Wrng7/iQzwfGLdHdNKGCG8BaLG13ZhzdmN7+KmGrknyRPSxa4K1xL0fPgY19MXzdz22GbwLQNwr6tSpcPgot0rSyjJ6PuNqmlqIqSocTBnbFkc3tRXNm5SBm3I0NwrLK1JZRTCbTwz9JUEl2C+40UUyysHNscSyfGI1JYLDcqL7HHhHVUFLs5PxFxDLWTSU1K90cMbiyonHtPdsYoT3d93eizN+2tz5fg1wg5vC6MbC8KipwRC22Y3cS4uc48ySVmstc+Wba61BYR611EyZhjlaHNduD8we4+KiFjg8omdamsMyOj3FJKaY0M7y9oGeledyxvtxOPNtxb3+C1tqXzXfk8+cNr2s69E+4BHJbYNSWTFJYZ6LsgIAgCAIAgCAID4kOh8lxPiJK7Ry3j2TrH09P9l7nzSeLYSzI0+Be8fwlefnanM9CENzSMJZP2ehhdhQD5bICSAQSLXF9RyvyXTi1hkKSy0Z/RO0OnrcmjRUt07riNuY287r0Ir5RZ5VsuWdLr5S1hIV90tsTPUss/LvSxjRqa97CwNEDnRA2Ic6x1LrnUXuRa2hSiO2B1Z+WC+cGYCymp2EsaJnM+seO+5LgL+WXbksF9rlLB6NNSgiwKgvJUAIAnT4I77OZdJ+Dshcyqizte+TtEHshzQCHA7td/ZejpbHL4sw6mpL5I6V0KYxPU0uad5eWyOaHH2i0WPaPfvuumlGzgoTzDkvmM62APP3ciuNQ05I6o4ycZ4UcPo21sskwceZEjruWfU8ywjfp+IZNrS1LJGh8bg5pvZw20Nis7i49mhSTPVQdGtxy7Gxzt0dTyslB/ZBAkHkW3V9EucfZm1EMrJ2LBqgPZptoR5HULdp5cYPMuXOTZLSUhAEAQBAEAQBAY1dJlYfRU3PEWjutZkjkVdUddX1LgbtiEdO3wLQXy297mj3Lz7eK0j1NOvk2eVdXMhaHSuytLg3MdgSCRc9w03KpjBz4iaZTUVlmmxHi+FgPUh1Q4NJtGCWgDvc+2gHPVaIaWXkzWauCWUYmAMdEZK2pmZGyoAeY9xbdnaJ31OgHerLVuxXFdHFT25sk/+F46Kc2aoqCx0cc8zTGHDKXNawNL7ciQum1HCz0Z5NTy0X/FaxuWwcLDUm9hbxJS+e9YRxTDbyzgGI0rarHJ+tySx2uzLYtLQ1uQEt3I2PiCu7JONP7OqoKVrydEkdkYT3NafgP+iwLlnoPhMrvR5XPmow+V7nu62QFziSbdkgXPdqrdTGMZYRTRJuPJZlnNAQFMxurlbjFIxpcGGPVoJym/WZrjY2AHoFrrivZZkm5e6jecVUXXUsrLgEsdYkXAIBIPh59ypqntmi62O6DK50EySiSU9cBFlsIc+peSDna29wALgnxC36njldnnU4b56OwSEuvc6kEX5XWHOZcmpxS6OQwnqY30NWXU7wXsbJ7LZGucSHxvIsSQeavmnuU48nVco7djNdh1XNRPdTRxmrhjb1maIfWMbI46uAuDqfiu51K5bnwyuFsqXtXKN7S8SwSOYxpfnebBpjcDfc3vyWWWnklk1x1MZcI2lXCHsew7Oa5vqCFVB4af7LpLKwWfosxMyUkOckuaHQvvvmicW3PuAPvW9fG08mSzBl/W0ykoAgCAIAgCAgoDT8RVYjjLjs1rnnyAv+Syah/JRL6Vw2cg4Zu6DrXe1O98x85HFw+Flj1EvlhHp6ZfHJjccn/BSecf/wCjVOm/PgjU42HTosOiDCwRsDXts4BoFwRYg2Rze/syxjHbhmnw7gahhcHMgDiPZ6x75MttsoeSAupXSYjBIsQFtlU/2d4z4KF0tvc6OmgDi1k84bIQbXAFw0rTQksvyVT5aRrcG4bhp5+shGW7AzLcnW981z3lUWahz+LNkKFD5ItBVOSxI+Y2Bos0ADkAAPQLpty5OUlEiOdriQ1wJabOF9QfEdylQkHNIMnaXFrXAuFrgEEi+1+S5akiVJH0WAkEgXF7G2o8im54wMLs8a6MOjc07OBB8jofmilgnbngo+KcMwU9K58RdHJEHPbKHEPvva43Hctdd05zwzNbRCEXg6jwnUyy0dPJP+kdE0uO1yRufEjVV3KKlwV1t45M+so45W5ZWNkbycAR8VwpNck7UY2FYJT0xcaaFkRdbNkFr2/JTKcpdsKMU8lN6QrCuw6w3NQNBb7LVbDmqRCeLEZCxvg9Mno8qerqqym27TKhn4Xhofbydb+JbX+MZfR5cliTidchkzNB5rdXLKyYZLDweq7ICAIAgCAICCoBzbpixHJRysb7UxZA399wzfy3WTO63/RqisQX7NDRwCONjBs1jW+gsvPm8ybPVgsRSND0hutRP8Xxj+a/5K/SczM+syocHWoHXa0/st+QXEvyKY9ZPRQ+CQmSUaziHA4qyEwzXAJBDm6Oa4ahzTzC7hPYzmUd3RQ3QVFHWRU88zZo5I3OjeWZXksIGUm+psQrLIwlFyiuSarJbtrfBtsZbUloFIY2k3zPkubaaBoG5J7zsqati/Mvu3P8TUYPxQBADVsnZkJjfKYy9mdvtZjGDl32IGllfPTN8x6KI6lLiXZ6Vn/h1Z23SROIFs7ZMj7cibg+q5Sth4O3KuXk9MPxWjhaIaMGUj9XTxvlPiXOaLd+5KOmybyyPergsGNV1lVVSPpWRPpMoa58rnAvbc3a0NabBx5E7Lv2o0/KRwrXc8RNvRwyxxZaiRspB0eGlpI/a1tdZptTeYmqtOK5NXwrw2zEDLU1L5Hwde4RQ5vq3COwzOFtRcHTZanP2kooxPNjZ00LKyxcEoAgOb9Jj7YhhvnN/oC01r/FIrb/AMsTOWHvg9TPk1Mc3UYrSS7CZr6dx89W/Gy21PdW0YNTHbNM7RhEl225FXaWeVgxXxxI2C1lIQBAQgJQBAfEjrAnkuZPCbJXLwcY6R6jra+ip/u56h/kMzWXH7rlhi8Vyl9myCzKMfoyFgfZ6uCn8eComZ1MNM97MzXdYNb2B0DRr39/Jb9Nsjy2YNVvlwkXTD+kKHKBNTVcNgAS6BzhoAL3aPyUTpzLKaKoyaWHFm3pONKCTQVUTTykd1Z/nsuHTPvBO+Jn4hjcEEXXSSt6u4GZpzi7vZAy33XKqnLpEuSRqP8AaBh/fPbzY8f6VZ/GmTua8Fd444goaqAOgqoxPA7rIrhwuRuy9vtAW9FZVXNcNFcpLtGXw1jkdXCHsIzAWey/aafHwPcVmuqlBmuq2M1nyfcsdRTzmpoS0ucAJqd5tHOBsT914Gmayu0+px8ZFF+ncvkjaw8TYPLrW0bKaUe0J6QaHvyyBhDhfvC3701wzDsknyjPl4zgydXhMQeTp1giMVOy/wBonKM5H3W7+CrsujCPJ3XTKTNNRUojB1L3PcXve72nvO7nH5DuAsvMss3npwhsWEVnj7G+rj6iHM+WQEODBmcxh0JsNiQSAtGmok3krvm8bYp5M/AePqaCGOFtHVxsjaGj6rN4kmx3JJKtt0s5SyUx3KP4vP8Apm3/ANpFEBeQzR/jgePyVb0s0S20stNf8Myq48w+MXNVG7S9mEvP8oOq49if0c+7H7MF3SFG7/LUtVP+0I+rZ/E9PYS7kiVKUuosp/FNRW109PM2kEP0fNYOma7Nmy72At7KtjKuEXFsh1WOSeCxUj3lgMjQ19tQ03APgVhnjPB6Uc45NFx4w/RhKz24JY5Wkb6Gx+YPuV+lfz2/Zm1cfhn6Ox4BWB+R42kY1w/eAP5q2l7Z4MdqzHJYl6BkCAIAgCAIDHrfYd5Kq54gzuv8jiHF14sbhe/2ZqXIw92Zpfdvy/jCyKOaWvo11y22m1WBHphSFwAnXTGDDr8LhmFpY2P8SNfUahWQtnE4lVGXDRUa7hqGCppupLgHy3LCSW9gZgfVelo7XZLDM0NNFXRS+y6OjB3APuC9fCPp/Zg/BgYthrZIyGsbm3HZHpsulGPkhUV/RTzSvik6ymd1Mg0Ntj+y4Km7TRs6Mmr9LjZ8quGWKg48y2bWQuYf95GMzPO17heRboJro8mfu1vE4s3tNxTRyAWnj8ndk+jgsrqtic+5CXDPWbiKlaNZ4/IOBPuAXKpsk+jpSj0jTVvFL5T1dFGcx/WyCwHMtbv62W6n0+UuWaK9NbZwuEe2D4WIQXOJfK83kkPtOP5DwXr11xrWEepp9LClY7Zsbqw07I5zg0fG3+Sm8m/1tVVv4nn+pxXsM+uH8Apo443sjBc5jHZndo3LQdL7b9y+duum5YyeTTTBRRvVnfPZoXHQT/YCDOOSv8c1IZRvG5kIjYBuXO109zT/ANladLHM8/Rm1UsQx9nU+EqExRU8Tt2RsB8w0XCsg82mOfEC3r0TGEAQEICUAQHnMzMCOa5nHcsExeHkonF/DTKyLqpCWPa4OjkG7HjYjw5rzoydcvkbeJcoo8z62l0q6Z0rRtPB2w4DvczcHwR0Qk8xZfDUOPEj4pOJqWQ2Eoa7va8FhB5dpVvTzRbHUVy8m3Y4EXBBHMG49QqXFouUk/JK5yjpclfrzmxCBv3IZHn3kAfNev6dHnJzTmWpivpG8Xsn0BKAxqqhZJ7Y157H1Upkp4NZLw/9x594/spz9ne9+THPDju8s9E+JW4VvlxPeDhwA9p3uaAPio48EpQXSNvT0zWCzBb/AL7+ahg9ghAQk0vGTb0U34W/1tVdvMWef6l/8GZvD7r0tOf/AGIv6Gr5i/ixnl0vME/0Z7jYXJsOZ0XCTO90fs1ldxBTRfpJmA8gcx9G3VsaJy6RVK+uPbPOnxOeo/yVJLJf7bx1UevfdxBI8lZ/GX92VPVf+CxcO8HyGZtRXObJKz9FFGD1Ud93a+07xXW5JbIIok3J5kdLw+kyC53K00VbezLbPcZq0lQQBAEAQBAQUB5yQtduAVxKCZ0pNdGNJhrDtoqpUR8HatZo8X4Kpqj9NDDIfvOjGf8AjGvxXCqnHpnXuRl+SKZiHQ/ENaWaemPdkeXN9Lg/FQ5TX5RydJr+sjSVXBmLU/6KqZUAfZkbZ2n4r/Ncv2nw44LN9q5zk1OBNqHV0/0xgZLFExha3YZiHAjzGq9DR1xXR6fpe6djk/BaFvPfzgkITkIAgCEhQApAQC6EZ8Gn4vH+Dn/AP6mqu3ow+op/x2YnDHDGJVNLC5tUyCExtyWbmfl2F/HTmvGslWp8o+Yg7HHhljouimN2tXU1FUeRcWt9Lk/Fc+8+ooOHlyLdg3AtNT6w0sTD99zQ5/8AE65HuTFs/JClWixw4WPtH3LpaXy2cyv+jOhp2t9kLRGuMSmU3Ls9VYcEoSEAQBAEAQBAEBCAIRgWQGoxcajlZYNSnk10NYwctxbh6uZV1NRBHFMyZzSB1hbIA1jWgWLbd3NX6fVRhHDNmm1EtPJtLOStcQ47UQRPE9HLCS0tDzYsBOg7Q0W5aqMlwabPVm4NbcMsGFfoIv8AhR/0NWqHKye1Q26ot/RlKTQEAQBAEAKEFW4oxN8FVTZA5wdmb1bT7RcQAOV7kLPZPa8ni+oamVNsWjbVOBYlVxujMEUDXixMkpLgL32aDyWWzXJrBkv19lkGscM6LwRgzqWnggeQ8xtylwBynUnS/msEfnZk894jDHkuIat2EZCVOAFIJQBAEAQBAEBCAlAEAQBAEAQHy5gO+q5lFPslNoxpMPYe63kqpUQaLFbJHKemx2XDy0bGeMehJWfTr5l8+YoxqdtmNHJrR6AL3o9H19CxXH/R6rouCAIAgCAFQQVHjLSpoXW2qGfB7TZZtT0fP+srmJ3/AAuIHNcA2K8rTxjI8i9tYNk1q2pJdGZ9kqQSgCAIAgCAIAgCAhASgCAIAgCAIAgPlxXMnhBHFum116eBv36lo+B/usul5nk2y8L9o9Wj5L3V0fYV8QSJCFgQBAEAQAogU7pDdl+jPP2Zh56WP5LNqejwPWl+L/Z+hcK+1+JeXpvJ4l5sAthQSgCAIAgCAIAgCAIAgCAIAgCAIAgCA8ak2afIriz8WdR7OLdL5zPoGc6gn0t/dZ9H+RuxmyC/ZlL3D69LCCHQQBAEAQBCCm9Jw+oiPKX/AEn+yz6hZR4nrS/xxf7P0JhDr5vX1Xk6XyeFf2bILYZyVICAIAgCAIAgCAICEBKAIAgCAIAgCAxq89h3kqbvwLK1mRxXpNdfEMOZ/wAR3of+i40MWbqudRFfszV7R9aSEOggCAIAgCEFS6TGf4Vp5St+LXKi7o8f1lf4k/2d54cfdg8WMPq0LydN2z5+/pG4C1ozkqQEAQBAEAQBAEAQBAEAQBAEAQBAEBi4gwlhA3VN6bjhFlbxLJzHjbhSSomiqoZWxvp2OAbI0lhGpJJB7Oh5LNp7XW8M2btk1ZEouG8VTvZndSPezMW54Tmvbc5N7L143/aNlfriTxYjOi4vptnl8R5PY4LtXJnoQ9X08vJnRY9TO9moi972j52XfuR+zTHX0S6kjMbUsOz2nycD+anfH7LlqKn/AGR9dc37w9Qm6P2T79f/AKR4y4hEz25Y2+cjR8yjlH7OJaqpf2RhVHE1Izedh8GnN8ly7Y/ZRP1GiK/JGgx2vOIsNNQwyzSAtebMsGgaXN9h2tys9t0dp5Ov10NRXsgd94XaWxta72hHGHA8w0A/FedpvyZ5d/4o3gWwzkoAgCAIAgCAIAgCAhASgCAIAgCAIAgPgqG+B2zlPTFjphpHMjNpKhwibbfLcZ/Uae9Yqo77Mmqx7YGlwWh6iCKIfZYL273HVx9SVv4TPFslmRlSxNcLOAd5gH5o0cKTXRrpuHaV3tQR+5tv6bJg7Vs15MV3BtGf1NvJ7/8AmTBPvzIHBlH/ALo//I/+6nCJ9+Z7xcLUjdqdnvzO+ZQh3Sfkz4MOiZ7ETG+TAFGDhzkauKYUmL082zKgGB/mbBvxDVVdFShwbtHN57O6YWwZbjfvVWnilHJqufywZwWkpJQBAEAQBAEAQBAEAQBAEAQBAEAQBAYWJTZWabnRZ9RLES2mOWcE4nqfpuNNYNYqRtjyzC5P8xA/dXWnhiOSvV2FiutB5fYQglAQgCAlAFAK9xzQmWlcW3zRESNI37O9vcfgFBdRLEjr3A2MCpp4pR+sja4/itZw9QVkp+M3A9Wz5LJZwtSKCVICAIAgCAIAgCAICEBKAIAgCAIAgIQFV4zxgU8Msx2ijLh4ut2R6kLDb87MI1V/GOTjHR3RuEL55NXzPJudyB3k+LiVvR5Wonl4LYpMxKgHy5wAJJAA3J0A8ypJNfJj1M3eoi/jB+SHSrk/B8xcQUznBrZmOcTYAG5J8FBLqkjZqSsKAiHsDgQ7UEEHyIsfmhKeHknoUrTE2ekkN3U85t+B/fblcE+9ZLVtmpHs1PdWdlatKeUUkqQEAQBAEAQBAEAQBAEAQBAEAQBAfL9lzJ4RK7OVdLWH1NTROZTNzHrGukaD2ixoJs0d+tjbwWGmSVj3GqxfDgoXCPE8TmMp5B1T2ANAOjTbTv2dpqCvRR5NtT7LcpMwUA8qmVrWOc+2UNJdfawGqHUeXwavg3o7pquA1NUxzeue58TGOLQ2I3yX333WO7UOLwj2qaU48mHTYEzD8Ulga3sSRB8D3auAFs7L8/a9Ar6Z7o5Merrceiyq084KSSHEAXOg7ygSyaHhXEAcZDqUOkjkjLJnNaS1rgCQ4u23DfUrNqPxyerpVLpnfaGTMwFdUvMEdTWJGQrTgIAgCAIAgCAIAgIQEoAgCAIAgCAhAV3imtZTsfK61o43Pd+6LgfJYLor3EkaqniDycGwXhSOqputqcwmme6TrARftHvGxB1NvFTbqXCzHgvq0sZwy+zIhwKvgGWnqWvYNhINvDUFWR1kfJRP07L4MHH67EaWMPllisXZQGNBN7E8vAq6u9TfBns0SrXJcaPo8q6gN+l1pfG7I50TI9xo7KTp4KqWp5wkdR00YrJ1TDsN0Ay5WtaA0eAFgPcs8KnJ5ZfOxJJIpnSJw1POIZKQN+kQSXbnNmmNwIe0nzyn1VlUvbbTObYKxHNpcWxJtU6kLKfrmi5H2bWze1mtstTtW3cY46NSltM4DFT/AOlb6n8yqv5cC9emPJ9HhiSf/PVDnjujj7LAeZ01VMtZ9Gqv05LstfQrMPo76aQAPgnex1tMwOrXHn3i/IBTYsyT8MrWYpryjrcTABYLZGKS4MzbfLPtSQEAQBAEAQBAEAQBAEAQBAEAQBAfJUMeTlPTHWPfA2mhuZKqdsQA1OQdpxsO7RvxWOvmbkzTJfFIwoYgxoY3QNAaPICwWCbe55PWgljg+1xwdZZXMUo/p9bT0TRdrHCac7hrRoGnzB/mC3adbIOZg1Mt8th3DCIPtbdwHgrdPHPyZmulxtRtFsMxj1sd2OtvZU2xW07g+TiXSNQ/Rq6nxAD6tw6mb9kkOaHHws71as1fyrcGac7bFI2YN9RqLaeXcvPccPDPWUs8okBTh+CG0YuCRvosWbnaWMrYTlvp9ZFc7cyB8V6GJeymzzLGvdeDs1LJmaD4LVU8xMclhnsrDkIAgCAIAgCAIAgCAIAgCAICEAugPKpkytJ8CuLHiLOorLOZUEf0vHSTrHQwf/dNa3vDSfRVadfHP2XWP5YLvV4LDIbvjF+YuD8FMqIy5OlbOJpOJKOjoqaWolYSI2kgZndp32WDXvNguVpqzp6iaND0V4A5sRqZhaerJkfv2Iybxs18NfTkqrPlLZHohPC3S7OpRsAFgtkYqPBlbzyfSkgEJgFT4ywBlTBLA/2JW2v91wILXDxDgCsE06rNxqg98dpT+iuKKaKWkqmH6TRu6t93OGZgJDHDXbS3pzWj2YT+QjfOK2nQ6XCYYzdkbQee59SpVMEJWTZVelmkIpGVcYu+jmjmFt8mYNkHobq3GY7Sp95Lbw/WNkjDmm7XNa9p5teMwI9xCz0S5aOrY9M211qKCUAQBAEAQBAEAQBAEAQBARdALoDwmqmt3KqlbFeTqMHIq/EXGlLACJpmMP3b5pHeAY25PoqZbrVjBbGMYctlP6KeKqLJOZahkdTPUPkeyS7Da+WNrXO7LuyBoDpdaVFxSicbss6JPjVMwZnzxNHMyMA+anDJ3I5vxRiTMYr4KSmeJKWnInnkYQWvdfssB7x3e88lXZLZERW54OrYZTBjfEj0HcFxp4cbmRbLLwZoWgrJQBAeFVDnaQqrYKcTqE9sjkfGsb8OroMTiByBwiq2jvjJtnsPC/vDVVRL+rLrI/2R0yjxKGUB0UrHggEWcDodtO5acHCZicQV9KyGRtXNHHG9jmOzvA0cLbbndQuyJPgpPRTxRCaZkJmYXwl0QBdlc6NriIngOsSC2yzTWye4si90cHTIK9ru+3mrI3qT5OJVSS4MoFXJ56Knx2SpBKAIAgCAIAgCAIAgCA+XG2pUN4XI74KZxtxrHQxB78xLjljjb7cjrbDkPHyWVSnbLETRtjBZZzueqxCu1qJTSRHXqYSRIRyfJuPJevpvSc8yMlur8RMjD8Fhh1jYM3e93aeeZLjqvaq0tda6MUrZMmqwankN5IY3HnkF/UKZaeuXcR7kkeLOG6QbU8Xvbf5rlaSpf1J92Ri8JzNpMZMMTQyOohF2gWAc0EiwHkfVfO+qVRi/iehpJtnc8MmzN17lj08nKJbdHEjNWkpCAICCVD4QOR9NGLFlJ1bTY1Moj/dGrj8h71kojvtNNnxrwaGDhelaABEAbC7gXAnTe4K+sjoqtqbR5DtkGcLUt8zos55vc5/9RXUdFUucD3ZGVPglO9oa6GOw2s0AjyI1Ctlpq5LDiQrJLyeEEVbSa0VQ57B/5ecl7fJrybheTqfR4vmJpr1jXZauDukATyfR52GmqRf6l5u14AveNx30B08O9eJbTbQ+ejdCULEdGpJ87bq6qe5ZKpxwz3CsOCUAQBAEAQBAEAQBAeU7btI5gquzmLSJi8STOMdJ0PV1dDUTaQsc+Mk7Nkd2ml3uB/hT02UYWYkW6lNrKPt1ZHuZGfxt/uvrfdivJ5G2WTwkxmnb7U8Q/fb/AHXL1Fa7Y2S+jCn4to2bztP4QXfIKp62peTpUzfg8hxM6TSlpKmY9x6stZ7ystnqtaXBbHSybNhwTwZVOrfp1cGxuA+riBu4aWGa2gAHjrqvC1ep96XB6FVew7RQQZG27+9RTDajm2e5mSrislAEB8vGi5l0wuzlXSpwnLWwNENhNC8vaCbBwcBmAPPQEeSx0z9qeWaprfHCKYzih9MGsxGnmgeBbPkuxxHeDfX3XX0un9TrawzzJ6aSZsafiikf7M7B4OOU+hW2Osqf9il1SXg2EddE72ZGHye3+6uV0H0znbJeDIbrtr5KVJfZGGaDFW5sQoGx/pxNm03EYBLr8hYH0XierOG3CNmkT3Hb8Ib2SeZXjaZYibbmsmwC0lBKAIAgCAIAgCAIAgIQGsxfBY6hjmSta5rhZzXC4I8Qs86ed0eyyNnGGVM9FlDe/wBFj9XW+a423fZ2nWZVP0dUbDdtLADzLAfmo9u19snfWvBuqTh5kfsNYz8DGt+QT+PJ9se8l0jObhre8k+9drTI5dzZkxQhuwsrY1qPRU5NnouyCVICAICEB8PiDtxdcOCfZKk0Y78PaeY96q/jxLFdJGrrOE6eT24on/ijYfjZc+w10yfdT7Ro6vouoX700Qv927T/ACkJtsXTG6D7Rq5Ohmg7oXjymf8AmSuk710x/jN3w3wBT0RJp4gwu0Ly4vdbkCdh5KuVds38mdb4R6RcYo8oAHctUIqKwUN5Z9hdEEoAgCAIAgCAIAgCAIQQiDC5JBXSIIUkn0VAIQEoAgCAIAgBUABSCEAKEBCQgJUAKQ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0" name="Picture 4" descr="http://whatscookingwithkids.com/wp-content/uploads/2011/02/KidMusclesClipart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312368" cy="3600400"/>
          </a:xfrm>
          <a:prstGeom prst="rect">
            <a:avLst/>
          </a:prstGeom>
          <a:noFill/>
        </p:spPr>
      </p:pic>
      <p:pic>
        <p:nvPicPr>
          <p:cNvPr id="14344" name="Picture 8" descr="https://encrypted-tbn2.gstatic.com/images?q=tbn:ANd9GcSrc62ozthp3Exz5hvRLTh7zbZSdch9t-gVJ3ykI7ZpVN0YXtk4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392488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467544" y="62068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Ovocie a zeleninu by sme mali jesť hlavne čerstvé. Ak ich zavaríme alebo zmrazíme, strácajú niektoré cenné látky. Nezabudnite si každý kúsok pred zjedením poriadne umyť. Mali by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ste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zjesť aspoň malých 5 porcií ovocia alebo zeleniny za deň.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Ovocie a zelenina: Denne aspo&amp;ncaron; pä&amp;tcaron; porcií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032448" cy="4680520"/>
          </a:xfrm>
          <a:prstGeom prst="rect">
            <a:avLst/>
          </a:prstGeom>
          <a:noFill/>
        </p:spPr>
      </p:pic>
      <p:pic>
        <p:nvPicPr>
          <p:cNvPr id="13316" name="Picture 4" descr="Ovocie a zelenina: Denne aspo&amp;ncaron; pä&amp;tcaron; porcií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03244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250704" cy="5040560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hlinkClick r:id="rId2"/>
              </a:rPr>
              <a:t>Ovocie a zelenina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dirty="0" smtClean="0"/>
              <a:t>Hruška, hruške tíško šušká,</a:t>
            </a:r>
            <a:br>
              <a:rPr lang="sk-SK" sz="2000" dirty="0" smtClean="0"/>
            </a:br>
            <a:r>
              <a:rPr lang="sk-SK" sz="2000" dirty="0" smtClean="0"/>
              <a:t>asi máme tučné brušká.</a:t>
            </a:r>
            <a:br>
              <a:rPr lang="sk-SK" sz="2000" dirty="0" smtClean="0"/>
            </a:br>
            <a:r>
              <a:rPr lang="sk-SK" sz="2000" dirty="0" smtClean="0"/>
              <a:t>Pozrite sa na banán,</a:t>
            </a:r>
            <a:br>
              <a:rPr lang="sk-SK" sz="2000" dirty="0" smtClean="0"/>
            </a:br>
            <a:r>
              <a:rPr lang="sk-SK" sz="2000" dirty="0" smtClean="0"/>
              <a:t>to je ale chudý pán.</a:t>
            </a:r>
            <a:br>
              <a:rPr lang="sk-SK" sz="2000" dirty="0" smtClean="0"/>
            </a:br>
            <a:r>
              <a:rPr lang="sk-SK" sz="2000" dirty="0" smtClean="0"/>
              <a:t>Najštíhlejší z nás je tu,</a:t>
            </a:r>
            <a:br>
              <a:rPr lang="sk-SK" sz="2000" dirty="0" smtClean="0"/>
            </a:br>
            <a:r>
              <a:rPr lang="sk-SK" sz="2000" dirty="0" smtClean="0"/>
              <a:t>iste drží diétu.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Šepká zemiak fazuľke,</a:t>
            </a:r>
            <a:br>
              <a:rPr lang="sk-SK" sz="2000" dirty="0" smtClean="0"/>
            </a:br>
            <a:r>
              <a:rPr lang="sk-SK" sz="2000" dirty="0" smtClean="0"/>
              <a:t>stretneme sa v polievke.</a:t>
            </a:r>
            <a:br>
              <a:rPr lang="sk-SK" sz="2000" dirty="0" smtClean="0"/>
            </a:br>
            <a:r>
              <a:rPr lang="sk-SK" sz="2000" dirty="0" smtClean="0"/>
              <a:t>Mrkva kričí na papriku:</a:t>
            </a:r>
            <a:br>
              <a:rPr lang="sk-SK" sz="2000" dirty="0" smtClean="0"/>
            </a:br>
            <a:r>
              <a:rPr lang="sk-SK" sz="2000" dirty="0" smtClean="0"/>
              <a:t>Najlepšia si na chlebíku!</a:t>
            </a:r>
            <a:br>
              <a:rPr lang="sk-SK" sz="2000" dirty="0" smtClean="0"/>
            </a:b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AutoShape 4" descr="data:image/jpeg;base64,/9j/4AAQSkZJRgABAQAAAQABAAD/2wCEAAkGBxQTEBUUExQUFhUVFBUVGBUUFRYUFRgYFhQWFhgVGBUaHCggGBolHRYVITEiJSkrLi4uGCAzODMsNygtLi4BCgoKDg0OGxAQGywkICQsLCwvLSwsLCwsLCwsLCwsLCwsLCwsLCwsLCwsLCwsLCwsLCwsLCwsLCwsLCwsLCwsLP/AABEIAQkAvgMBIgACEQEDEQH/xAAcAAABBQEBAQAAAAAAAAAAAAAAAQQFBgcDAgj/xABKEAACAQIDBAYFCAcHAgcBAAABAgMAEQQSIQUxQVEGE2FxgZEHIjKhsRQjQlJicpLBM1OCorLR8CRDY3PC4fE0wyVEg5Ojs+IX/8QAGQEAAgMBAAAAAAAAAAAAAAAAAAUCAwQB/8QAJxEAAgIBBAAGAwEBAAAAAAAAAAECAxEEEiExEyIyQVFxFDNhBSP/2gAMAwEAAhEDEQA/ANwFFAptPKQ1rgCwO6/Gg4OaKaCRjoHH4f8AekWVtdQLfZvxP8qDo8ryWFVnpdt9sNB6jKZZCUjDKbA5STIRfUKBu4kgcayeeR3ctJJI0l9XZ2zg9hB9Xsy2HKqLdRGvsvq08rFk38mq10g6aYfDEpcyyjQxx2JU/wCI17JvGh1PAGqDL04xMuFSFWKkArJOD68gBIGQj2bi133k3tbfVfVbDQf8nee0nfftqm3VKPEey6nRuXMui04zp9jHPqdXCOSr1jfjfT92mcfTDHA3+Usexo4SPIRg++qlitsxobZZCBvKxsVHidPKnuGxCyKGQ3U7iP5cDWaVty8zZqjTT6cF72X6RZFIGIiV1+tF8234WJVvxCr1snbcOITNE4a3tKbq68bOhsVPfWHV2wuJaNsyMyNYgMhswB3jkR9k3HZfWp1ayS4kV2aKL5hwWfbPTmaR26hzHGGIUoqFmAJGcs6sADa4AG7eb6BNjdNsQretIZ14owjzEDf1boq3a1/VYG+64qlToLInAkKe0KhNv3RTldPZ0sdLaa89Kreonu3ZLI6avbtaN8wWKSWNZEIZXUMpHEEXFd6qHo1xRbDyJwSUkd0qLKR3ZmerhTSEt0UxVOO2TQlFLRUyIlFLRQAlFLRQAlFLRQAlFFcppbW3a33m26g4hJvaXxptwbu/Nq65ySN2l9xvv8K5qLhh2fm1B0z70qX+VYbl1Ulu/rI83uy1RNsZiSkdszLfXSwBI1PC+g7r1uG3djxYqMJMtgrBlYNldWGl1I3doO8aEGsqwWwxPtGSBJGCBpLyMAWEcBVCBpbMXc2Nt2uprHdS3PKN1F0VDD9iu7O2d1YLXLvYZnbtt6qjgOzsp8FJOgJ8q8S7Vwbl1wrznKSfnshWRQ1meNlAIIABswsQDuNOMMwBPhx7DWS6qSl5jVTbGUcxOLOQbetfkoLG3Oy3IGm+ueHjQZmS3rkE5ToTzsNL1KdLNvy4DZWCbCEJJigJZJgFZszRq5XUH69hfcEtUHsvab4iNJpAM8gfOVUKHZHC9ZlGgJBANt5S+8mrbNLsr3JlVeq32bWh7RRRWE3Hl0Bt2G477Efma9Cu0UOZXN7EAWvu1a1z2d1WfDejzFM9pHhjS+rozSNa/wBFSoANuJJtyNWwqlZ0VWXRr7LD6LYCMPI53PLZe6NFQ/vBx4VdqabNwSQxJFGLIihQN+7iTxJ3k86d04hHbFISzluk2FFFFTIhRRRQAUUUUAFFFFACUjKDvpaWg4htIgDLYDj+VcODd35tTmb2l8fyptwbuPxeg6OkhUW0HlWH7N2s0GLOJUZ7yYjMhNs8cspcgHg1wrDhpbS9av0v24MLhGe46xh1cSn6UjKcvgNWJ5A1g+2GyRItzYsFJvwsd/eQKyXzalFLs2aWrepZ6O2E2LBLNJ8hgxjgkjK6xdVFnPrRiRHIY2uACwsGvqakNo4DEwjNNhpFUn2iVI8WBIHmK5dHOmc2Ei6pUieO5bK4IIJ1Oo4X5152500xOJQxkrHGSLqgOtiCLsxJt2C1QtlCfLNtWmnW8R6H+A6Q2w5w0kOHxMVyyw4jMrJc39UhTmUEkjda+htYBtK5ZsxCLoFVIlyRRot7JGnAXLG+pJY9wp82JIYZdXuLa63uPju8at5qi+ye1Jvg7HTwhPKEooJtv95tXmNwRcG4PGsheOYR83MOPUvbwBreMPJmUMPpAHzF6wzZQu5X6yMvurYuik/WYLDOd7QRE9+QX99MNC/Uhdr16WS1FFFMBeFFFITQAtN8ZjEiQvK6oii5Z2CqO8nSqr0v6cx4UmKIdbON63skdxoZGHHcco17t9ZVtXak2JfPPI0jcBuRfuRjRe/U8yaot1EYcF9WnlPn2NQxvpJw4YrDHLNb6QyongXIYjtC02h9JOvr4V7f4ciO34Wy/GsuBp9hJcw13j+r1hlrLFyjdHR19M3PZG2IsTHnhcMu47wyn6rKdVOo0NSFYjsPa7YSdZlvl0WVeDR31NuLKPWHcRxraonBAINwRcHgQdb1uouVscmC+l1Swe6WkpavKEc5Yr8SLcqa4pEjRnZiqqpZjfgASSffT6qj6TsQV2eyg/pZIoz90uGYeKqw8ajKW1Nkox3NIzjbu2Hxc5me4FiI0P0IydBb6xsC3gNwFReLw4kQo24+YI3EdtdaKSSm3LcPYQUY7UVbE7Pmi3eut9Cuu82F13g1xGEnfTI/iMo99qtOK9kdjxn98V2q7x2lnAYfWSH2RsXqyHkILDcBuXtvxNTFFFUSm5PLJJYOEuGDn1tRplAJAHb2mljYhsrG9xdW49oPaL/1au1cZvbTvb+A/wA66nng41gkNmtaVe8jzBrV+gMl8Ei/q3mj8Fle3uIrIoHs6nkw+Naf6PJdMQnKVXHc8Sj+JHrTonibRk1qzBP+lxooopoKxDVD9InS5oB8nw7WmZbu4/ukN7W4dYeAO4a8r27bm0lw+HkmfdGha3M/RUdpNh418/zzvI7SSG7yMXc82O/wGgHYBWbUW7I4XZo09W+WX0cwPzOupJOpJJ1JJ3mloopW+Rp/Ar3C9mBrxRQdJa1ap6O8WX2fGDviLw+EbFU/cyVlURuoPZWg+iuX5vEJ9WVWH7cSj4qav0DxY0Z9es1pl7paSlpsKUFU/wBKEBbAFgL9VLE5+7myMe4B79wNXCuGKw6yIyOAyspVlO4gixFRlHcmiUZbWmYFRUv0j6NS4NjdWeC/qTAXAHASW9hgNMx0Ohvc2qHVgRcEEcxrSWyqUHhoeV2RmspnjER5kYDQkaHkd4PnavUUmZQRx4cjxHeDTrZWAkxMohgALHex1RALXZz2XHqjU+8Wfa3QJldlwhBKRxFo3NjIWzhpFc6ByVJIOhJ3rre2FEpQyiueohCWGyoUU6xWzJ4zaTDzqf8AKdx+NAV99Q52xDmCq2ZibBVBuTy10FU+FPOMFqsi+mPq4RHMxbgBlXt1uxHZcAeHbQUZ/a9Vfqg3J7yNw7B513Ao9KO9hV/6B4q2Mtwmw179sTqQO8iZvw1QKsfRrGdXJhn3BJhG33ZLxeV3Q/s1PTy22Ir1Ed1bNhopBS06EhQvS9irYWKL9bML90al/wCIIayqtI9MY0wvLNN55U/K9ZvSzVvzjPSLyBRRRWU1BRRRQBJYY+oP641ePRVJ89il+xh2/enB+AqjYT2B4/E1dfRaf7XP2wR+6R/51PR/uK9Ws0ml0tJS06EqCktS0lB0CoqKxPRjByNmfC4dm5tChPnbWpaiuYyGSH2hhlhWOSNVRYXuQgCgRsMr6DgAQ37FdMV6mIibg6vEe/8ASJ/DIP2hUjKoIIIBBFiDuI5VU8ftOKG+EmkyMqrJBKwJWwYlLn6yMoB5i3M0ZSO4bLBtjECLDyyHTJG7eSk18l7Fa+JjJ4yA+ZvW4eknptG2ynSI3kmARgL/ADYJ9a5tu0sOd6xPo4l8TH2G/kDVVrTXBt0sGuWXuivET3uPqm3uBv7690mGYVIbOu0ciDRrXU8mtofMLUfXfAYpUlGZgLgjXf5eFCznKOPGMM3DZGNE0EUo3SRo/wCJQSPfTyqf6OdqI8DxBwxilawBF8kh6wab7Asy/s1cKeweYpiGa2yaKJ6XsNfCRSfq51v3SK0fxK1lNb50o2Z8pwc0PF0OXscesh8GC1gSG4BtbsO8dlYNZHlSN2jn5XEWiiisZtCiiigCRwvsD+uJq6ei7/q5v8hPfI38qpeF9gVd/RUv9oxJ5RQDzec/lU9J+4r1f6WaTS0lNcdtGKFc0siIOBdgt+wX3nup0JkN9s7QaIIqKGklfIgJIW+UszORqFAUk27BxqL2bticY35LN1T5oTMHiR48uVlXKys73vfQg8DpXqOcz4gTBXWKON0TrFKM7SMhLhGAZVASwJAvmPAXLPYM4j2lio5RaWfq3hYjR4o47dWp5oS7EfavUG+Szb5clxoryDS3qZWBrPPSxhP+ml4hpIj3Ooce+L31e8djFijaRyQqAsbAk9wA1JO4AbzWZdOOlMeIiEOUpIsysAWVrgK6uPVPtDMLjXfv0qm/Gxpl1Ce9NFPmjDKVYXBFiDy/r4VH7M2MkLFlJYkWGa2gPdUlXFhINBlPIm4I7xY5vdSiMnjGRy0GF3Mecj+45fyrtXiGPKoHIb+J5k/1xrnK5YlV4e0w4aeyPtH3b652w6QM5Y2U2UaFxvJ+qp7OJ4cNdzjDvk0Q5fumxJ5k7ye+kw+QAXU6C1rCw7AL612eVTvQ+QHwNSa9iOWPMDiyzjMSHB9SRfVkU9jD/g8b1qHRLbhnjZZLddEQGtoHUi6SgcAbEW4FT2Vj7DLYjcdQePOxq69EsTlxsLcJkkiI7SolXy6t/M1fpbXGe19Mz6qtSg5e6NMNYJ0twPUY/ERgWHWGRfuy/OeVyw8K3usm9LmDy4uGUf3kJQ98Tlh42lP4a26qOYZMWlliz7KPRRRSoahRRRQBJweyO6tA9Fcfq4l+ckafhjzf9yqCq6Vpvoyhtgi36yeVvwt1Q/8Arq7QLNrZRrnirA96T7VyNHF1nVK6u7yDV8qlFEcQ1JkdnFrAmwNtSCI7C4Vr3gw4hJ0OJxN5JyOYUkuf22W3I13xT5MZI8sUzuAqYcxwvIBGUUuA4GVGMma+Yroq8AKNoS4gRNI/9nQWCogSXESMxAVLsDGjMxC2AffvFNGLY4SH2JleONQitK5sgzEAE21eRgLKuhJIHYBewqndP5HSKAyyqJuvLRtArxMoCHMAS7E7wCRbQ7qktobUOz8JDGQZsRISAq3dnkcl5GsouwDMdw3cq57O6JSYzPNtIEMyZIYlNjCCc2fTc9wNDfS9ycxFVSW7hFyajyysYbpfjkGmILf5iI/vAB99d26dY8/3kQ7odfe5qK2/sKbAvllGaMn1JlHqNfcD9RvsnfwJpirX3VgnZdB4bNsK6ZrKRN4fbmImxMAnnkdDiIrp6qR+2LXVQAfWsdb1XcehDq9iSjMCBa/rXF/A/nXWVrKSDYj1gd5upDL43Ap/tdyZmLAByFLhRZRJkXrAOzNmqLnJwyyarjGeEMI5Q1wLgjeDoR3j+hSyyBRdiAOZrxLh1Ygm9wCNGZdDv3Gljw6g3A15m5Pmdaq8pasngln3XVfrHRj3Dh3nX412RAosBYDhS0UOR1L5O2HgDLclt53HkTXiePKba7r60sM5UWsDv48z3V5lkLG9rWFudd4wR5ydJf0afs/Cp/o5JaXCHliFXzDp8GqtZyQvAAAa87WvVi6KjNNhRzxP8CPJ/pqdfNkSFnFcs/BsNUL0v4a+Fhk/V4gX+68brb8WTyq+1VPSfFfZkv2WhbymT+dN7FmLQnqeJpmM0UUUlHQV7jW7AdorxXfBrdu7/iuPoEPpHCgk7gCfLWtl6KYQxYHDoRZhChb7zDM3vJrIMJhetliiH97KkZ+6WGf9wOfCt1UaVs/z4+VyMf8AoS8yiKKrnSyVkaCTq5ZUjd2KwrnYv1ZSO68ruTc6AgGrHRamLWRcmVPorsWUytjcWAJ5FyJHcMIItDkBFwXJFyR3c72wUAUtCWDrbbyccTArqVdVZWBBVgGUg7wQdCKzTpx0Lw2HhM8UjQ+sqCM+vEWdgqqASCg7jYcuB1Cq70x2RPiET5OyB0Ym0hZV9YZcwZQbMBmsbH2juNiIzimuUSrk4vh4Mow2GMDZ5SDIpvHEL2VraSy3GljqqEXvYkDdTGeextvY62v5sx5a76uX/wDNcUyi+IhjbiFR5P3yV88tUmTZbJJIha5WR4zkBu5R2S5YknW19OdqW2VNLMlhDOqyLbUXlkjsbZUuLlKREKqC8krAsqaXAsCLsTwBHPleRxfQfHIRlCSmxJCSAHeNMslhx51oPRvZIw2BSMLY2zuB9ZiGbvPD9mpZPbH3W+K1dGiG0zz1E92UzHo+jeMygnDygnkI294c02x+xMXEju8LqiLmZmaJewC2e5JOgsDWzxhgLZfeOffUbtrYC4xQkpkRA6vZGUZiua2bQ3Avcdtq69PA5+TP3MZimtqeWutKMbf2VZhzUEjztr4Vr+z+hGCiIYQ52GoaVmlseYDHKD3CqL02jtjpu3IfONf5VnspUFuZqqvc5YRAxShhcfy+NW7oIl8Vh+xpm8o2H5mqpVs6DNbE4btaZfONz/pquj9qJ3/qkatVc9IY/wDC8T/lg+TqasdVr0jvbZeI7VRfxSIPzpxL0sTx7RidFFFJWOgp7gU0J5m3lTMVKRLYAcqrm+ME4LnJZ/R1gesx2c+zBGW/bkOVf3RL5itVAqp+jfZ/V4MSEWbEMZT92wWMfgVT3sattOtPDZWkJtRPfY2JS0lLVxQgooooOhRaiigBCKxrZc0KYyeadvVjxGIKoBmZ36+TLYcha9zYXtWymsI2XhuvxKqN0s7k9zSs5P4b1k1b9P2atKs7vo2LZ2JMsKOy5c6hspN7BhcAnna16Ro8u/NYaBlvuNtDbuFO1WwAHClqxdFeBlmX67eDEnyrrBGb3Ja3AE3v2mnFFABWV+kKMjHE/WjQjwuvxFapVQ6f4SKVBaSMTxjMqMyqzId4AJ5i47R21RfHMC6iW2ZmtWLoq9psK31cTb8aPGPfIKrtSWzp8kbN+qeOXwjZXP8ACawVPE0/6MbVmDX8NxFUv0sYjLgAt9ZJ4lH7JMh9yGrkjXrL/THj7yYeAb1DzHx+bT/ueVOLniDE1KzNIoFFIDS0oHJ2wkd27tal9n7POImSBb3lbKSPooBeRuyy3seZWmeFjsvada0b0ZbIsjYphrKMsf8AlA3z/tnXtAWpUV+LZ/EQvs8Kt/LLvCgVQALACwA4AbhXSktS06EolLSUtBxBRRRQdCiiigBttGfq4ZHP0EZvwqT+VZL6NMPfFR3+hCzeOVV/1GtB9IOIybNxH206od8pEenb61Ur0a/9W/8AlH+NKx6h5nFGvTr/AJyZplFFFWFYUUUUAFUn0l7NzRpOBqhyN91tx8G/iq7Uw29hOtw0sf1o2A77XHvAqFkd0WiUJbZJmK082aoYuh3OjL56fAmmddsJJldT269x0NKlwOOzaejWL63BwScWiS/3gAGHmDWK9NNpfKNoTyDVVbqUP2YiV97dYfGrhB0l+S7OxMYPzqvaEcT8pzOGtyVuuPclZoq2FhwFqY325gl8iyirbNv4OsRpzhYsx7BTaBSTYVMYaAkrGilnchVUb2Y/AaEk8ACeFYXlvC7N6wll9Ej0f2QcXiFh1yAB5WHCO9so7X1UdmY8K2iGMKAFAAAAAGgAAsAOyojorsFcJBk0Z2OeR7WzvYD8IAAHYBU0Kbaenw44FOou8SefYWiiirygSlpKWg4goopCaDotJURP0nwaOUfFYdXGhVpkBHYRfSpKDEK6hkZWU7ipDA9xFcygaZRvSxjPm4IQfbkMjDmsSkD990PhUB6O5bY0D60br5Wb/TTbp3tLrtoy2PqwqsA5XW7uR+0wX9im/RWfJjYG/wAQL+MFfzpZdPN30NKq8UfZslFAorYYgooooAKRxcUtIaAMKlWzMOTEeRIrxXTEG7sftN/Ea5MwAuSABvJ0HnSh8scro77Zh6yBJgLtECG+6bBj4WDd2bnUIBUrhMfIAcgAVuLgnxC6e/s0NNY8AB9J+4WAHYNN1WZwsNkGm3lHTAx2PEk2AAFySTYAAakndatZ6D9F/k69dMPn3FraHqkOuQEaZj9Ijfu3Cst2c7wSiWKRldb2JCPa++wZSAeFxrv51dthekR0YLi1UoTbroxlKfakQkjLzK7uVta06Z1qWW+TLqla44S4NMFLXiJ7i/A6i1e6ZCwKKKKAEpaSloOIKp/pQ2m8OBIjYq0zrFmBsQpBZ7HgSqsL8L3q4VSfS1hS2BDgE9VKjn7rXjJ7hnv3A1CedrwWV43LJk2CAFwLAW3DdUnszaMuFcyQNkbeV+g/Y6bj37xwNRWHaze6npH50n3SjLKY52xlHDQ1wcpYlmN2e7k82Y5mPiSTT2KQqysN6sGHepBHwqKwnqkA/ROU+Gl/Kx8akq5P1ZJRS24NfwHSKOXEmFf1SSKfrZhmIHcpQ+J5VNVheHxDRuroxDKQVPK35W0tWj7D6cQyALP80/En9Ge0Nw8a2VXqXEjBbQ48x6LbRXmOQMAVIIOoI1B7jS1oM+RaY7cxnU4aWQ/RRiO+xCjztTnETqilnYKo1JJsB3msw6Y9JPlLBI7iFTccC7fW7hwHjVVtihEsqrc5cFZZrC50tqTXFEzkMw03qvwZu3XQcK70UtTGmBTSUUVwlgKKKCeddRxmuejbEl9nR5jco0kV/spIwUeC5R4VaKrno+wRi2dCGBDOGlIO8GV2kA8AwHhVjp7D0oQz9TwFFFFSIiUtJS0HEFN8bhVljeNxdHUqw5hhYinFIRQdPnba+y3ws7wSatGdG+uh9iQd4HmCOFJBPcWO+ti6b9FFxkQK2WeMHq3O4jjG+l8h9x15g4xjMLJFI0cqFHXere4g7mXkRSy+hxeV0NNPepLD7POLSzgjcwse8bm8tPAU6ge47tKZV6iksaztcGhPDH9FIpuNKWqi0ebP2tNB+ikdOwG6/hNx7qk26Z4y36Ud+RL/AAqAoqSskuEyDrg3lod4/acsxvLIz23AnQdyjSmlFFcbz2SSS6CkA1uRcWtvtxpaKAPaBSQMgF78f9qIYlu9xu/3oi9oePwNeovak/rnU1yQfB4QqbXQC/EE8ae7G2QcTio8PvVjmc8ol1e/fone1RxOg7SoAGpJJACgcSTYAcTWt9CNgnDqXkHz0qqW3eotyVjv2XJPaTyFX6erfLL6Rn1FuyOF2y0ILCvdNMQ5N7GwFvE17kY5rAgaA7r8TTUVDiim2dgRqNSBu/3pwKAClpKWg4gryWoZqyLpx02lxDth8GxSEXV51uHkO4rGfopoQW3nhpvhOagssshBzeEWbpf6RIcMTFCBNPuIBPVp95gDmI+qviV31lG1NpzYuXrMQxdhcAk5cgOuVEXRRu43Nhe9q8QQxpooLnccuvm24eJ8KcBHPFUHIDM3mdB5GsFmocvoZVadQ+xrauaya2Oh5HiOY51Jxx2G8n7xB/2HhSSxBhYi/wDPmDwNZVNZ5NG3jgaRSle6nkcgO6l2VsDEYhmGHQyqgOZiQoBH0M59Vm7PM00x2GeBrTI8TbrSKU17GOjeBNTdTxnBBWxzjI8opouIPfXRcSO731S4tFqkjvRXgSjmK9BhXDotBI3m9tb2NqWuckQa19ba24X7Rxrq7B9HqHEoW9USMdbG3q+Z0pzsmIyzPHdIrkDNM+RTcnRSAQT2XFcofbHj8DSEm72VWGtwTb62m61qug4/BTNP2ZpnRjoXFhmWVy08o9lioSNbi10S++30iSd9rbquEMZFyd5/q39c6xHo70unwmVVYmPT5mckp3RvrkPYCR9mtY6N9JYcYhKXV1tniewdL8bDRl5MNDTOqcGsRFl1c08yH7ey3e3xv8LV1kBzXAJFgNCOZpJ4uI3HeOPeK55x9c+Jt7iKuKD3qSPVI1BuSP506pmAT7LN330+Gpp2tABS15zClzDnQcQ12phOtgljDFesjdMy71zKVzDtF71keN9HuOQ2CRyRgWAhkCE/eD5bDdoCe2tmzDnRmFVzrjPstrtlX0YivRbGgADCSi3Iw2/jpxF0Nx7bsPl+/LGv8LE+6tluOdFxzqn8Ssu/MsMuwno4xLfpJoY+eQPMfM5Kn9n+jnCpYymScjg7ZU8USwYdjXq5Zhzpcw51ZGiEekVyvsl2zlBh1RQqKFVRYKoAAHIAbqWWFWBVgGB3hgCD4GumYc6Mw51bgpK5jeguAkuThkUnjEXhP/xkVHP6McEd3Xr3Tuf4r1dMw50ZhzrjhF+xJTkumUlfRjg+JnP/AKpHwFNtsei7DNF/Z86SA3BeSSRG09llLaDtG7tFwb/mHOjMOdc8OPwd8WfyYFjtmSYVsk0Ri10/Vt9yT2W+PMCuNb7NErAhgrA7wwBB7wd9VrHdAsC/sxmE/wCA/Vj/ANvVP3axz0eXmLNteu9pIyhbXFzbfre3A8a5xAgvaTfuzBTxbiLGtBxfo0FvmsUe6aNH96ZKiMR6P8Yvs/J5B2SFD5Mlh51T+PbFcItWprk+yn9YQtnTS29fXHitrjyNe8JiXhdZYXIyG6uPWKcx9tDuKn8tJ+Xoljh/5Zm+7JAfjIK5p0KxrG64cxtzaSEA/eCu1/K/bRCFifTJStqa7Rq3RTbYxmGWUCzaq6g3yuN4B4g6EHiCKmLVU/R70cfBQSLI6FpZBIVQkonqKmVSbE+yTuG+3CrZmHOmcc45FMsZ4C1LSZhzozDnUjhn/SXGY1ZsScO7COHCtJbLEVDGCcggFC7SZ1jIF8tgbg3FJJ0qxF5wscZ6qREQsso6wHPnfgPVK5PVvqL6XAq68u/8q9UAUCXpnilZFGFVyY52OXrBmeNZGRV0O/IoO/2xzFSc/SVxg1lAjMhY39SfqwglaMy5cue3qgD7wIJG+1tu/rnS8fGgCkz9KcQHkUQpdWUC6y2W8qRrnJAvmVi4tawU3r3i9t4p9mSSoBHOJIluikqFZ4Sz2dWsFR2uSGtlJsd1XIcO40Nv86AMyxPSXHkKSskSfJo2zpFGS7CWESzLnRsgIZlUMtgCCR9Xm/SPHBCZZJo2I9aNMPF82fmupVWeMgCUNIzM2bLkIAG6tRXf4/zpV/n+VAGbJtHHSSlRinGY4dV6qCIRKZGjQkmWIlgwLyKQ2gtflU/0J2lJOJi8zSqrgIzxpE9rG5KIoCoSPVBu1gSTqKtX/wCvzry9AHmiiigAooooAKKKKACiiigAooooAKKKKA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data:image/jpeg;base64,/9j/4AAQSkZJRgABAQAAAQABAAD/2wCEAAkGBxMTERMUEhMVFBQVFRgaGBcXFRcaHxoYFxcWFxYXGhocHSghHBonGxUUITEjJSkrLi4wFx8zODMsNygtLiwBCgoKDg0OGxAQGywkICQsLCwxNCwsLCwsLCwwLCw1NCwsNCwsLCwsLCwsLCwsNC8sLDQsLCwsLCwsLCwsLCwsLP/AABEIAMQAjAMBEQACEQEDEQH/xAAbAAEAAgMBAQAAAAAAAAAAAAAABgcDBAUCAf/EAEMQAAIBAgEICAEJBQgDAAAAAAECAwARBAUGEiExQVFhBxMiUnGBkaFCFCMyYnJzgpLBU6KxssIkJTNDY4Oz0TTw8f/EABwBAQACAwEBAQAAAAAAAAAAAAADBQIEBgEHCP/EADYRAAIBAwIEAwcDAwQDAAAAAAABAgMEEQUhEjFBURMycSJhgZGhsdEGwfAjNFIUQuHxFXKS/9oADAMBAAIRAxEAPwC8aAUAoBQCgFAKA1MqZRiw8TSzOERdpPsAN5PCvUm3hAq7L2fmJnJWC+Hi3Ea5GHEnYngLnnV9a6PlcVZ/D8kUqnYj+HyniY2DJicQGHemdx5q5IPpVjPTLaUccOPQwU2WbmTnkMV8zOAmIUX1fRkA2svA8V3eFc3eWc7aWHuujJoyyS+tMyFAKAUAoBQCgFAKAUAoBQCgPE0oVSzGyqCSTuA1k0BSedOXmxs+mbiFCRCnLZ1h+sfYW511GmWKpR8Sa9p/QgnLOxyatzAUB9R2VldDoujBkbgw2f8AXgahuKEa9Nwkep4eS7818sDF4WOYCxIs69111OPUVxNSm6c3B80bCeTq1geigFAKAUAoBQCgFAKAUAoCDdKmVCkCYdTYzntfdrrYeZsPM1v6bQ8aus8luYzeEVnXYGuKAUAoCf8ARHiTfFRbgUkH4gVb+QetctrFNRr5XVE1N7FjVUkgoBQCgFAKAUB8Y2FzqAoCMZRz+wURKiQysNoiUuAeBYar+dbFK1rVfJFs8ckjUw/SVgye2s0fNoyR+7e1ST0+5ju4M840SXJeWIMQulBMkg+qwJHiNorUaaeGZG9XgKg6SsQWyiy7ooUA/GWY/pXQ6HD2Zy+BDVIzV8RigFAKAnvRHhzp4qTd82g8QCx/mFctrM1KvjsianyLCxWKSNdKR1RRvYgD1NVJIR3E9IGAU2Exk+7RnHqBap4Wtaflg38DziSNZekjB31iYc+qb9Klen3P+DPOOJ1MmZ34KchUnQOfgfsN6NatedKdPzpr1PU0zu1GeigPhNAU9nlnU+Ldo42K4VTYAautI2sx7nAb99X+m6amlVqr0X7sinPoiOKoAsNQ4V0CWCIUAS6sHQlHGx1Oiw8x+tQVralWWJrJ6m1yJ1mx0hMpEeOsV2CcC1vvRu+0NXECudvdLnR9qG8fqiWM88zjdIQ/vGRgQVkhiZSNYIAZbg8K3dDkuCcfeY1eZHqvCMUAoD472BPCsZSUYuT5IEqwOdHyLCJh8MFfEG7zSHWiO+sqLfTYaha9hbburmKVpUvasqr2i3z/AATOSisEZx07zNpzu0rcXNwPBdg8hV9b2NGivZW/d8yJybPFbZ4KA8yIGFmAI515KKksNZBIs2M8JsGQrlpsPvU3LIO8h2kfVPlVFfaSsOdH5fgljU7lwYXEJIivGwZHAKsNhB2GueJTg9IWNaLJ85U2LAICN3WEKT6E1NQh4lWMe7PG8Ip1VsLDYK7nGNjWFAKAUAoDSx88idWbloo7grtKK2s6P1QddvG1VsrdW1XxqflfmX7ozzlYZuI4IBBuDrBHCrFNNZRgfb16BQHOxpMsghUkKtmkI9VQHidp5eNaVdePLwVy5y/ZfH7GS23OgigCw1AVuRiorC5GJ9r0CgFAKAUBO+j3LxjwzxNsjmYJ9kqj2/M7Vx+p01TuGl13J4PKJjnfks4nBzRL9IrdPtL2l9xWnTm4TUl0Zk9yko3uL2sd4O47weYNdzTqRqRUo8mazWD7WYFAKAUB7w+HeR1jjXTd9i8t5Y7lHGq3VdUt9OoOtXe3RdW+yMoQc3hEzyD0dwRL8+zSkknQBKot9ygayPE76+PX/wCsb6u3Cg/DhnZLn8ywjbxXPc7xzYwdrfJovyi/rtqhWrXylxeNLP8A7Ml4I9jiZWzCjILYVzG3cYlkPLXrXxBrpdL/AFxf2skq78SPv5/BkM7aMuWxAYcCYS8bgrIGJfS26R135ra1jwtX1nSby3u7ZVqEsqW7759/oaM4uLwzLVmYCgFAKAUAoCyejnIQOD6yQa5pGkFx8NlRfIhL+dcZqFZVq8pLlyNiCwieVpmRXOfmZrF2xOFXSLa5YhtJ/aJ9biN+7XVpp+oO3fBPy/YwnDJX6ODs/wDh3gjceVdTCcZx4ovKIOR9rICgFAT/AKPMmhIOvYduY3HKMGyjz1nzr4V+sdVle6hKCfsQ2Xr1ZZW8OGHqSyuTJxQCgIZ0j5OHVpiAO0jBHPFHNhfwYj1Ndv8AoXVJW9//AKdv2an3RrXMMxz2IPX2orxQCgFAeXkA8TsA1k8gBrJ8KwqVYU1mbwglkl+a+YkuIIfFq0UG3qzqeTk3cXltPKuevtV41wUuXf8ABLGHVlrIgAAAAAFgBuA2CqQlPVAKAi+cmY+HxRMi3hm76W7X212N/HnWzb3dWg8wf4PHFPmQPKWZGOhvaNZ1HxRkA/kY3v4E1dUdag9qkcehE6fY4eIwsqG0kEyHnE/6Ct6OpW0v9/zMeCRz8djkjBD6SsQbAowJ1bgRrrJ31u1iM037jzhZcublvkmHts6pLflFfnS+bdzUz/k/uW8eSOjWqeigFAcTPYD5BiL9z3uLe9qtdDclqNHh58SMKnkZUskkwJsiMN3bIPnqr9CylWTeIpr1/wCCq2MQxkwvpYc/hkU/9Vgq1Zc6fyaYwu52s3MlzY0kRCJGG1ZJAGHMoLmtGvqypPDg8+/YzVPPUmuT+jG9jiMSx4rEoUeGkbn0tVbV1e4n5cL0M1TRLcjZs4XC/wCDCobe57THxY66rZ1J1HmTyZJYOxWB6KAUAoBQGrlPKMWHjaWZwiLtJ9gBtJPAV6k28IFZ5e6Qp5SVwo6iPvsAZDzAOpPO5q7tdHlJcVZ493UilU7ERlYuxZ2Z2O1nYsfU7PKryjbUqKxCOPuRtt8yf9HuVA8HUMfnINXjGfoN+nlXw/8AV+lSsdQlJL2J+0v3RZW8+KHoSuuVJhQCgIb0j5RAiXDg9qRgzDgiHS92CjyNdr+h9Mlc6gq7Xs09/j0Rr3M8Qx3INX2wrhQBSQwZWKOutXU2IPI/pUNehTrR4ZrJ6m1yLQzGzy+UWgxFhiAOyw1CUDaRwfiPMcuUvbKdtLvF8mTxlkmtaJkKAUAoBQHiaVUVmYhVUEknYABck+VAUjnNl58bN1huIVNoU4D9oR3z7DVXUaZYqlHxJr2n9CCcs7HLq3MBQGTC4l4pFlibRkXYdxG9WG9TVXq+kUNToOjWXo+qZnTqODyid5Lz7gYAYgGB+YJQ+DD9bV8d1P8AR2o2cnwR4494/ujfhcQl7jsnOHCWv8pht94v8L1Qf+Ou848KX/y/wS8Ue5wsrZ9xAEYYGZ+8QVQcyTrPgK6TSv0Xf3c060fDh1b5/BEU7iEeW5BpZXd2kkYvI5uzH2AG4DcK+xabptDT6CoUFhL5t92V85uTyzzW+YigFALkEMrFXUgqw2qw2EVFXoxrQcJcmE8F4Zr5X+VYWKbUGYWcDc66nHhcGuIqU3Tm4Po8Gynk6tYHooBQCgIT0q5S0MMkCnXiGs33adp/I9kfire06h41dJ8luYzeEVhXYmuKAUAoBQGnlLC9YnVqO05sNWy3aJ8gtV2q1PDtZNcz1dzZiV1AWQWcKp8VYXVhyI9wRuqSwu1c0VLr1DR7rdPBQCgFAKAtDoov8jk4de9va/veuO1LH+qnj3fZGxDyk1rRMhQCgFAVT0rSE42Bdy4ckfjks3/GtXuhr2pv0IqpEK6IiFAKAUAoDv5o5K6wYqcjsQQSKvOR0N/Rf5q5vXK/F/SXTdkkV7LZ1kzb+V5MheIf2mDTUX+NdMsYz5EWO4jxqm0e8dGEJrljDI7f26EX7iFA7bgggkEHUQRqII3EV3NKrGrFTg8phrAqQCgFAfHaw2EncBtJOoAcydVYVKipxcpckEsl25oZKOGwcMTW0wuk9u+3af3JHlXDVajqTc31eTZSwdmsD0UAoBQFbdLeCIfDTgdmzxMebFWj8uy4/EKt9GqqFZxfVEdRbEDrqCEUAoBQGXCYZ5pEhiGlJIbKOHFjwUDWa1bu6jb03J8+h7GOWWxi8mJgslyRJsWM3bezue0x5ktXE3NVyUqkue7Jaj4ab9D70eLbCHnK9vYfoa09OWLaH86sgsf7eP8AOpo565kjEEz4ay4j4lOpZbceD2+L1q7s76dtLvHqjZlHJWMyMjmORWjkG1GFj5cRzFdTb3VKvHMH+SBxaPNbB4fHcAXJsK8lJRWWCcdH2ajO64rEIVRdcKNqLNukYbgNwPjwrmNS1Dxv6dPy/f8A4JoQxuyzqqCQUAoBQCgNPK+TI8TC8Mouji3MHcwO4g2Ir2MnFprmgUvl/IU+CcrMCY/gmA7LD63cbkfKupstThVSjUeJfRkEoNcjnA1amAoDYyZgZcS/V4dDI19Z2KvN22Dw28q0bq/pW63eX2MoxbLbzQzVjwSEk9ZO47clv3VG5B7765a4uZ158U/+idJIZ/TWwTjvvGvq4P6VW30+G3m/ca95LhoSfuMuZERXAw3GttNvJnZgfQis7WPDRgvcjO3jw0or3I7tTkxoZWyLh8SujPEsg3XGsfZYa1PgayjJxeYvAIxN0Z4UnsSToOGmG9CwJ963I6lcxWOP7GPBE6OSMxcHAwfQMrjY0raduYX6IPO16gq3Var55NnqilyJLUB6KAUAoBQCgFAeZYwwIYBgdoIuD5UBGsXmDgHN+o6s/wCk7xjxspA9qnhdVobRk18TxxTMcPR5gAbmN35PLIw81LWPmKyleV5LDm/mecKJJg8HHEgSJFjUbFVQB6CtYyM9AQnpKxHZhjG27vbjZdFf3mFV2pvNONP/ACaRoag801D/ACaRLMl4fq4YkGxI1X0UCrBLCwbyWFg2q9PRQCgFAKAUAoBQEOj6R8IdehiAtyNLqGINiQbaN+Fa8rujGXC5LJryu6MZcLlubuFz7wD/AOeIyd0qtH/MBUkK1Oflkn8SSNWEvK0d/D4hHGkjK44qQR7VISGWgFAKAUAoCu85367KSR7laGPzv1zH0sPKqq4fHeU4dssra747unDtuWJVqWQoDDi8WkSF5HVEG1mIAHmaAhuUOkJTdcHC03+o/wA3H5E9pvIW51o19QoUtm8v3GnWv6NLZvL9xwMZlzHzfSxPVDuwIF8tNrk+1VdXWZvyRx67lbU1ab8iweM2pGiyjhmMsr9aXjbTldr6SFlNibbU3DfU+m3lWtVcaj6E2n3dSrUam+hbVXZcCgFAUtk9dEOncmmT8sriuQ1COLiXqcrfLFeXqbLKDtF60zUNZMCqNpQl4H70LFD5hdTeBBrbpX1elyl89zapXlanyl89yQZMz0xUFhiV+Ux73QBZAOJTUr+Vjyq4ttWhPaosP6Ftb6pCW1TZ/QnmSMrQ4mMSQOHXltB4MDrB5GrdNNZRaJprKN2vT0UAoCuM3vnsp6drjTmkPK10X0qot/bvqkuywVdD27ycu2xY9W5aHBzqzmTCKAF6yd/8OIHWeLMfhQbz6XqKtWhRjxTexFWrQpR4pFc4wy4h+sxb9awN1T/Lj+wmy/1jc1zN1qNStsto/wA5nPXN/UrbLZfzmZarzQFAeYmtPhW3jEx28yVPsTVjpTxcr0f2LDTP7hej+xcNdUdKKAUBU2WMN1WOxcewFxKv2ZRr/fV65rWKfDVU+6+xz2q0+Gqpd19jDVSVYoBQGKHrIZeuwz9XLv7sg7si7xz2it60vp0HjnHt+Ddtb2dB45rt+CyM1s40xiHV1cyapIjtU8RxQ7jXU0qsKsVOD2OkpVY1Y8UeR3KkJDDjH0Y3OyysfQGgIJ0cRXmdztWFQfF2uf5aqNLWXUn3f8+5V6asupPuyX5xZYTCYd5nF7WCqNruxsiDmSRVrOShFyfJFlOSjFyfJFWoHZ3mmOlNIbueA3IvBFGoDz31yN5dSuJ5fLojlrq5lXnnp0MtahqigFAfcGmli8GnHEKT4IrP/SKs9Ijm4z2TLLS45r57JlvV1B0YoBQEI6ScnECLFr/lXSX7pyCG/C2vwZq0NRt/Go7c1uaV/Q8WltzW5F65M5cUAoBQGPSkjkSeA6M0ezg67434qfY663LK7lbzz0fM27S6lQnnp1LRzfyymLgWWPVfUynajj6SnmDXWwmpxUo8mdRGSklJchnK9sHiTwhkP7hpN4i2JvEWR3o5i/8AIbgUX0XS/qqt0iOKDfdsr9LX9Fvu2cfPbKHX40RA3jwoBI3GaRb+qof36h1i44Yqkuu79CLVa+IqmuvM5lc8UIoBQCgOtmLgzLjml+DDRlf92W38EB/OK6HRqOIyqPrsX2k0sRc312LJq6LcUAoDxNErKVYBlYEEHYQdRBoCp8r5KbAzCJrmFz8xIf8AiY94buIrnNSsXB+LBbdfcUGoWXA/EgtuvuMdU5UigFAKA2MgZV+R4pXJ+YnKpMNysdUcvrZTyPKrvSbrD8GXXl+C40u5w/Cl8Cws6T/YcV9xJ/Iavankfoy6qeR+hw8wpAmHxLnYJLnwWJL/AMK0dK/tl8fuaem/26+P3IPk+QurSt9KZ2kP4zdR5Lojyqhv6viXEn22+RSX1TxK8n8PkbVaZqCgFAYcRKRYKulI5Cog2sx2Dw3nkKnt6Eq9RQiTUKEq01CJZ2a2RhhcOsZOk57Ujd6RtbHw3DkBXY06apwUI8kdZTgoRUVyR16zMxQCgFAauU8nR4iJopkDow1g+xHAjjRrIayVllzIc+BuW0psNulAu0Y4SjeB3x52qhvdKfno/L8FJd6b/upfL8GrHIGAKkEHYQbg1RtNPDKZpp4Z6rw8FAeJog6srC4YEHwNexk4tNdDKMnF5RKs3cpNiMl4iGQ3mgjkic94aBMb+aEeYNdjQrKvRUu6Oro1VWoqXdHLixfV5DxLA2aR2QeMjrGPY1BZvw7RPsn+5BaPgtc9s/ucqJNFQBsAA9K5VvLyc03l5PVeHgoDDiMQF0RYs7myIouztwUf+2qahQnWlwwRLRozqy4Yom+ZmaxhPyjE2OIYWVRrEKn4Qd7bLt5bK6q0tI28MLn1Z01raxoRwufVkurbNoUAoBQCgFADQEPy3mHG5aTCt8mkOsgLeNzxaPVY81sfGtW4s6VfzLfv1Na4tKdbzLfuQ7KMU+F1YuIxj9ql3jPPStdfxAeNUVxpVWnvD2l9Slr6bVp7x3X1EcgYAqQQdhBuPWqxpp4ZXNY2Z6rw8M+QsZ1ONTuYlGhf7WizRE+ekv4hV3o9bDdJ+pcaTWw3TfqYJZP7swsXfxz3/wBlnY+6itus/DspL4fU2ar4LN/H7iuZOePhNAecmwzYttHCIGF7NM1xGvHX8Z5L6irO10ypV9qey+pY22nTq+1LZfUsHNnNOLC9snrcQws0zDXY7VQfAnIcNd66KjQhRjwwRf0qMKUeGCJDUxKKAUAoBQCgFAKAUB8ZQRYi4O0GgIrlXMPDSEvDpYaQ/FFYKTxaP6J9qgrW1KsvbX5Ia1vTqr20RbKGb2Nw9y0YxKD44dTW5xHX+Umqevo7W9J/BlTW0lrem/gzhzYlZY26tvnEIYKdTK8ZDqCp1g3UVX0lUta8ZTWMP6GjTU7atFyWMMxZOyiJhAAdUbYqQ+Msth/XVtq0uGio92WepvhoqPdnQwbvOxTCxmdgbEjUin60mweAuarLfTq1bfkveV9vYVau/Je8lmScwAbPjpOuO3qUusY5He/nYcqvrbT6VDdLL7su7expUd+b7sm0MKooVFCqBYACwA5Ct43D3QCgFAKAUAoBQCgFAKAUAoBQHIy5m3hsULzRAuNki9l18HGusZwjNYksoxlGMliSyivMxcwsKZ8YJDLKkUxVUdxokW0+0FUaWtzqOrlWLpQbTa5cjF0oNptcuRa2Hw6RqERVRVFgqgAAcgKkJDJ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70" name="AutoShape 6" descr="data:image/jpeg;base64,/9j/4AAQSkZJRgABAQAAAQABAAD/2wCEAAkGBxMTERMUEhMVFBQVFRgaGBcXFRcaHxoYFxcWFxYXGhocHSghHBonGxUUITEjJSkrLi4wFx8zODMsNygtLiwBCgoKDg0OGxAQGywkICQsLCwxNCwsLCwsLCwwLCw1NCwsNCwsLCwsLCwsLCwsNC8sLDQsLCwsLCwsLCwsLCwsLP/AABEIAMQAjAMBEQACEQEDEQH/xAAbAAEAAgMBAQAAAAAAAAAAAAAABgcDBAUCAf/EAEMQAAIBAgEICAEJBQgDAAAAAAECAwARBAUGEiExQVFhBxMiUnGBkaFCFCMyYnJzgpLBU6KxssIkJTNDY4Oz0TTw8f/EABwBAQACAwEBAQAAAAAAAAAAAAADBQIEBgEHCP/EADYRAAIBAwIEAwcDAwQDAAAAAAABAgMEEQUhEjFBURMycSJhgZGhsdEGwfAjNFIUQuHxFXKS/9oADAMBAAIRAxEAPwC8aAUAoBQCgFAKA1MqZRiw8TSzOERdpPsAN5PCvUm3hAq7L2fmJnJWC+Hi3Ea5GHEnYngLnnV9a6PlcVZ/D8kUqnYj+HyniY2DJicQGHemdx5q5IPpVjPTLaUccOPQwU2WbmTnkMV8zOAmIUX1fRkA2svA8V3eFc3eWc7aWHuujJoyyS+tMyFAKAUAoBQCgFAKAUAoBQCgPE0oVSzGyqCSTuA1k0BSedOXmxs+mbiFCRCnLZ1h+sfYW511GmWKpR8Sa9p/QgnLOxyatzAUB9R2VldDoujBkbgw2f8AXgahuKEa9Nwkep4eS7818sDF4WOYCxIs69111OPUVxNSm6c3B80bCeTq1geigFAKAUAoBQCgFAKAUAoCDdKmVCkCYdTYzntfdrrYeZsPM1v6bQ8aus8luYzeEVnXYGuKAUAoCf8ARHiTfFRbgUkH4gVb+QetctrFNRr5XVE1N7FjVUkgoBQCgFAKAUB8Y2FzqAoCMZRz+wURKiQysNoiUuAeBYar+dbFK1rVfJFs8ckjUw/SVgye2s0fNoyR+7e1ST0+5ju4M840SXJeWIMQulBMkg+qwJHiNorUaaeGZG9XgKg6SsQWyiy7ooUA/GWY/pXQ6HD2Zy+BDVIzV8RigFAKAnvRHhzp4qTd82g8QCx/mFctrM1KvjsianyLCxWKSNdKR1RRvYgD1NVJIR3E9IGAU2Exk+7RnHqBap4Wtaflg38DziSNZekjB31iYc+qb9Klen3P+DPOOJ1MmZ34KchUnQOfgfsN6NatedKdPzpr1PU0zu1GeigPhNAU9nlnU+Ldo42K4VTYAautI2sx7nAb99X+m6amlVqr0X7sinPoiOKoAsNQ4V0CWCIUAS6sHQlHGx1Oiw8x+tQVralWWJrJ6m1yJ1mx0hMpEeOsV2CcC1vvRu+0NXECudvdLnR9qG8fqiWM88zjdIQ/vGRgQVkhiZSNYIAZbg8K3dDkuCcfeY1eZHqvCMUAoD472BPCsZSUYuT5IEqwOdHyLCJh8MFfEG7zSHWiO+sqLfTYaha9hbburmKVpUvasqr2i3z/AATOSisEZx07zNpzu0rcXNwPBdg8hV9b2NGivZW/d8yJybPFbZ4KA8yIGFmAI515KKksNZBIs2M8JsGQrlpsPvU3LIO8h2kfVPlVFfaSsOdH5fgljU7lwYXEJIivGwZHAKsNhB2GueJTg9IWNaLJ85U2LAICN3WEKT6E1NQh4lWMe7PG8Ip1VsLDYK7nGNjWFAKAUAoDSx88idWbloo7grtKK2s6P1QddvG1VsrdW1XxqflfmX7ozzlYZuI4IBBuDrBHCrFNNZRgfb16BQHOxpMsghUkKtmkI9VQHidp5eNaVdePLwVy5y/ZfH7GS23OgigCw1AVuRiorC5GJ9r0CgFAKAUBO+j3LxjwzxNsjmYJ9kqj2/M7Vx+p01TuGl13J4PKJjnfks4nBzRL9IrdPtL2l9xWnTm4TUl0Zk9yko3uL2sd4O47weYNdzTqRqRUo8mazWD7WYFAKAUB7w+HeR1jjXTd9i8t5Y7lHGq3VdUt9OoOtXe3RdW+yMoQc3hEzyD0dwRL8+zSkknQBKot9ygayPE76+PX/wCsb6u3Cg/DhnZLn8ywjbxXPc7xzYwdrfJovyi/rtqhWrXylxeNLP8A7Ml4I9jiZWzCjILYVzG3cYlkPLXrXxBrpdL/AFxf2skq78SPv5/BkM7aMuWxAYcCYS8bgrIGJfS26R135ra1jwtX1nSby3u7ZVqEsqW7759/oaM4uLwzLVmYCgFAKAUAoCyejnIQOD6yQa5pGkFx8NlRfIhL+dcZqFZVq8pLlyNiCwieVpmRXOfmZrF2xOFXSLa5YhtJ/aJ9biN+7XVpp+oO3fBPy/YwnDJX6ODs/wDh3gjceVdTCcZx4ovKIOR9rICgFAT/AKPMmhIOvYduY3HKMGyjz1nzr4V+sdVle6hKCfsQ2Xr1ZZW8OGHqSyuTJxQCgIZ0j5OHVpiAO0jBHPFHNhfwYj1Ndv8AoXVJW9//AKdv2an3RrXMMxz2IPX2orxQCgFAeXkA8TsA1k8gBrJ8KwqVYU1mbwglkl+a+YkuIIfFq0UG3qzqeTk3cXltPKuevtV41wUuXf8ABLGHVlrIgAAAAAFgBuA2CqQlPVAKAi+cmY+HxRMi3hm76W7X212N/HnWzb3dWg8wf4PHFPmQPKWZGOhvaNZ1HxRkA/kY3v4E1dUdag9qkcehE6fY4eIwsqG0kEyHnE/6Ct6OpW0v9/zMeCRz8djkjBD6SsQbAowJ1bgRrrJ31u1iM037jzhZcublvkmHts6pLflFfnS+bdzUz/k/uW8eSOjWqeigFAcTPYD5BiL9z3uLe9qtdDclqNHh58SMKnkZUskkwJsiMN3bIPnqr9CylWTeIpr1/wCCq2MQxkwvpYc/hkU/9Vgq1Zc6fyaYwu52s3MlzY0kRCJGG1ZJAGHMoLmtGvqypPDg8+/YzVPPUmuT+jG9jiMSx4rEoUeGkbn0tVbV1e4n5cL0M1TRLcjZs4XC/wCDCobe57THxY66rZ1J1HmTyZJYOxWB6KAUAoBQGrlPKMWHjaWZwiLtJ9gBtJPAV6k28IFZ5e6Qp5SVwo6iPvsAZDzAOpPO5q7tdHlJcVZ493UilU7ERlYuxZ2Z2O1nYsfU7PKryjbUqKxCOPuRtt8yf9HuVA8HUMfnINXjGfoN+nlXw/8AV+lSsdQlJL2J+0v3RZW8+KHoSuuVJhQCgIb0j5RAiXDg9qRgzDgiHS92CjyNdr+h9Mlc6gq7Xs09/j0Rr3M8Qx3INX2wrhQBSQwZWKOutXU2IPI/pUNehTrR4ZrJ6m1yLQzGzy+UWgxFhiAOyw1CUDaRwfiPMcuUvbKdtLvF8mTxlkmtaJkKAUAoBQHiaVUVmYhVUEknYABck+VAUjnNl58bN1huIVNoU4D9oR3z7DVXUaZYqlHxJr2n9CCcs7HLq3MBQGTC4l4pFlibRkXYdxG9WG9TVXq+kUNToOjWXo+qZnTqODyid5Lz7gYAYgGB+YJQ+DD9bV8d1P8AR2o2cnwR4494/ujfhcQl7jsnOHCWv8pht94v8L1Qf+Ou848KX/y/wS8Ue5wsrZ9xAEYYGZ+8QVQcyTrPgK6TSv0Xf3c060fDh1b5/BEU7iEeW5BpZXd2kkYvI5uzH2AG4DcK+xabptDT6CoUFhL5t92V85uTyzzW+YigFALkEMrFXUgqw2qw2EVFXoxrQcJcmE8F4Zr5X+VYWKbUGYWcDc66nHhcGuIqU3Tm4Po8Gynk6tYHooBQCgIT0q5S0MMkCnXiGs33adp/I9kfire06h41dJ8luYzeEVhXYmuKAUAoBQGnlLC9YnVqO05sNWy3aJ8gtV2q1PDtZNcz1dzZiV1AWQWcKp8VYXVhyI9wRuqSwu1c0VLr1DR7rdPBQCgFAKAtDoov8jk4de9va/veuO1LH+qnj3fZGxDyk1rRMhQCgFAVT0rSE42Bdy4ckfjks3/GtXuhr2pv0IqpEK6IiFAKAUAoDv5o5K6wYqcjsQQSKvOR0N/Rf5q5vXK/F/SXTdkkV7LZ1kzb+V5MheIf2mDTUX+NdMsYz5EWO4jxqm0e8dGEJrljDI7f26EX7iFA7bgggkEHUQRqII3EV3NKrGrFTg8phrAqQCgFAfHaw2EncBtJOoAcydVYVKipxcpckEsl25oZKOGwcMTW0wuk9u+3af3JHlXDVajqTc31eTZSwdmsD0UAoBQFbdLeCIfDTgdmzxMebFWj8uy4/EKt9GqqFZxfVEdRbEDrqCEUAoBQGXCYZ5pEhiGlJIbKOHFjwUDWa1bu6jb03J8+h7GOWWxi8mJgslyRJsWM3bezue0x5ktXE3NVyUqkue7Jaj4ab9D70eLbCHnK9vYfoa09OWLaH86sgsf7eP8AOpo565kjEEz4ay4j4lOpZbceD2+L1q7s76dtLvHqjZlHJWMyMjmORWjkG1GFj5cRzFdTb3VKvHMH+SBxaPNbB4fHcAXJsK8lJRWWCcdH2ajO64rEIVRdcKNqLNukYbgNwPjwrmNS1Dxv6dPy/f8A4JoQxuyzqqCQUAoBQCgNPK+TI8TC8Mouji3MHcwO4g2Ir2MnFprmgUvl/IU+CcrMCY/gmA7LD63cbkfKupstThVSjUeJfRkEoNcjnA1amAoDYyZgZcS/V4dDI19Z2KvN22Dw28q0bq/pW63eX2MoxbLbzQzVjwSEk9ZO47clv3VG5B7765a4uZ158U/+idJIZ/TWwTjvvGvq4P6VW30+G3m/ca95LhoSfuMuZERXAw3GttNvJnZgfQis7WPDRgvcjO3jw0or3I7tTkxoZWyLh8SujPEsg3XGsfZYa1PgayjJxeYvAIxN0Z4UnsSToOGmG9CwJ963I6lcxWOP7GPBE6OSMxcHAwfQMrjY0raduYX6IPO16gq3Var55NnqilyJLUB6KAUAoBQCgFAeZYwwIYBgdoIuD5UBGsXmDgHN+o6s/wCk7xjxspA9qnhdVobRk18TxxTMcPR5gAbmN35PLIw81LWPmKyleV5LDm/mecKJJg8HHEgSJFjUbFVQB6CtYyM9AQnpKxHZhjG27vbjZdFf3mFV2pvNONP/ACaRoag801D/ACaRLMl4fq4YkGxI1X0UCrBLCwbyWFg2q9PRQCgFAKAUAoBQEOj6R8IdehiAtyNLqGINiQbaN+Fa8rujGXC5LJryu6MZcLlubuFz7wD/AOeIyd0qtH/MBUkK1Oflkn8SSNWEvK0d/D4hHGkjK44qQR7VISGWgFAKAUAoCu85367KSR7laGPzv1zH0sPKqq4fHeU4dssra747unDtuWJVqWQoDDi8WkSF5HVEG1mIAHmaAhuUOkJTdcHC03+o/wA3H5E9pvIW51o19QoUtm8v3GnWv6NLZvL9xwMZlzHzfSxPVDuwIF8tNrk+1VdXWZvyRx67lbU1ab8iweM2pGiyjhmMsr9aXjbTldr6SFlNibbU3DfU+m3lWtVcaj6E2n3dSrUam+hbVXZcCgFAUtk9dEOncmmT8sriuQ1COLiXqcrfLFeXqbLKDtF60zUNZMCqNpQl4H70LFD5hdTeBBrbpX1elyl89zapXlanyl89yQZMz0xUFhiV+Ux73QBZAOJTUr+Vjyq4ttWhPaosP6Ftb6pCW1TZ/QnmSMrQ4mMSQOHXltB4MDrB5GrdNNZRaJprKN2vT0UAoCuM3vnsp6drjTmkPK10X0qot/bvqkuywVdD27ycu2xY9W5aHBzqzmTCKAF6yd/8OIHWeLMfhQbz6XqKtWhRjxTexFWrQpR4pFc4wy4h+sxb9awN1T/Lj+wmy/1jc1zN1qNStsto/wA5nPXN/UrbLZfzmZarzQFAeYmtPhW3jEx28yVPsTVjpTxcr0f2LDTP7hej+xcNdUdKKAUBU2WMN1WOxcewFxKv2ZRr/fV65rWKfDVU+6+xz2q0+Gqpd19jDVSVYoBQGKHrIZeuwz9XLv7sg7si7xz2it60vp0HjnHt+Ddtb2dB45rt+CyM1s40xiHV1cyapIjtU8RxQ7jXU0qsKsVOD2OkpVY1Y8UeR3KkJDDjH0Y3OyysfQGgIJ0cRXmdztWFQfF2uf5aqNLWXUn3f8+5V6asupPuyX5xZYTCYd5nF7WCqNruxsiDmSRVrOShFyfJFlOSjFyfJFWoHZ3mmOlNIbueA3IvBFGoDz31yN5dSuJ5fLojlrq5lXnnp0MtahqigFAfcGmli8GnHEKT4IrP/SKs9Ijm4z2TLLS45r57JlvV1B0YoBQEI6ScnECLFr/lXSX7pyCG/C2vwZq0NRt/Go7c1uaV/Q8WltzW5F65M5cUAoBQGPSkjkSeA6M0ezg67434qfY663LK7lbzz0fM27S6lQnnp1LRzfyymLgWWPVfUynajj6SnmDXWwmpxUo8mdRGSklJchnK9sHiTwhkP7hpN4i2JvEWR3o5i/8AIbgUX0XS/qqt0iOKDfdsr9LX9Fvu2cfPbKHX40RA3jwoBI3GaRb+qof36h1i44Yqkuu79CLVa+IqmuvM5lc8UIoBQCgOtmLgzLjml+DDRlf92W38EB/OK6HRqOIyqPrsX2k0sRc312LJq6LcUAoDxNErKVYBlYEEHYQdRBoCp8r5KbAzCJrmFz8xIf8AiY94buIrnNSsXB+LBbdfcUGoWXA/EgtuvuMdU5UigFAKA2MgZV+R4pXJ+YnKpMNysdUcvrZTyPKrvSbrD8GXXl+C40u5w/Cl8Cws6T/YcV9xJ/Iavankfoy6qeR+hw8wpAmHxLnYJLnwWJL/AMK0dK/tl8fuaem/26+P3IPk+QurSt9KZ2kP4zdR5Lojyqhv6viXEn22+RSX1TxK8n8PkbVaZqCgFAYcRKRYKulI5Cog2sx2Dw3nkKnt6Eq9RQiTUKEq01CJZ2a2RhhcOsZOk57Ujd6RtbHw3DkBXY06apwUI8kdZTgoRUVyR16zMxQCgFAauU8nR4iJopkDow1g+xHAjjRrIayVllzIc+BuW0psNulAu0Y4SjeB3x52qhvdKfno/L8FJd6b/upfL8GrHIGAKkEHYQbg1RtNPDKZpp4Z6rw8FAeJog6srC4YEHwNexk4tNdDKMnF5RKs3cpNiMl4iGQ3mgjkic94aBMb+aEeYNdjQrKvRUu6Oro1VWoqXdHLixfV5DxLA2aR2QeMjrGPY1BZvw7RPsn+5BaPgtc9s/ucqJNFQBsAA9K5VvLyc03l5PVeHgoDDiMQF0RYs7myIouztwUf+2qahQnWlwwRLRozqy4Yom+ZmaxhPyjE2OIYWVRrEKn4Qd7bLt5bK6q0tI28MLn1Z01raxoRwufVkurbNoUAoBQCgFADQEPy3mHG5aTCt8mkOsgLeNzxaPVY81sfGtW4s6VfzLfv1Na4tKdbzLfuQ7KMU+F1YuIxj9ql3jPPStdfxAeNUVxpVWnvD2l9Slr6bVp7x3X1EcgYAqQQdhBuPWqxpp4ZXNY2Z6rw8M+QsZ1ONTuYlGhf7WizRE+ekv4hV3o9bDdJ+pcaTWw3TfqYJZP7swsXfxz3/wBlnY+6itus/DspL4fU2ar4LN/H7iuZOePhNAecmwzYttHCIGF7NM1xGvHX8Z5L6irO10ypV9qey+pY22nTq+1LZfUsHNnNOLC9snrcQws0zDXY7VQfAnIcNd66KjQhRjwwRf0qMKUeGCJDUxKKAUAoBQCgFAKAUB8ZQRYi4O0GgIrlXMPDSEvDpYaQ/FFYKTxaP6J9qgrW1KsvbX5Ia1vTqr20RbKGb2Nw9y0YxKD44dTW5xHX+Umqevo7W9J/BlTW0lrem/gzhzYlZY26tvnEIYKdTK8ZDqCp1g3UVX0lUta8ZTWMP6GjTU7atFyWMMxZOyiJhAAdUbYqQ+Msth/XVtq0uGio92WepvhoqPdnQwbvOxTCxmdgbEjUin60mweAuarLfTq1bfkveV9vYVau/Je8lmScwAbPjpOuO3qUusY5He/nYcqvrbT6VDdLL7su7expUd+b7sm0MKooVFCqBYACwA5Ct43D3QCgFAKAUAoBQCgFAKAUAoBQHIy5m3hsULzRAuNki9l18HGusZwjNYksoxlGMliSyivMxcwsKZ8YJDLKkUxVUdxokW0+0FUaWtzqOrlWLpQbTa5cjF0oNptcuRa2Hw6RqERVRVFgqgAAcgKkJDJQCgFAKAUAoBQC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72" name="AutoShape 8" descr="data:image/jpeg;base64,/9j/4AAQSkZJRgABAQAAAQABAAD/2wCEAAkGBxQTEhQUEhMVFRUXDRcbGRgYGBwcIBkdIBgYHhofHR0cHyggIRwmIBofITEhJjUrLy4wISAzRDMsOCgtMSwBCgoKDg0OGxAQGysmICQzLDcwMS8vLDcvNzcsNDIsNiw1LywsLCw0MCwvNCwsLCssLC0sLC00LCwsLCwsLDQsNP/AABEIAKAAhgMBIgACEQEDEQH/xAAcAAACAwEBAQEAAAAAAAAAAAAABgQFBwMBAgj/xAA9EAACAQMCBAQEBQEHAwUBAAABAgMAERIEIQUxQVEGEyJhMkJxgQcUUpGhYiMzcoKSsdFTorJDY+Hw8RX/xAAaAQACAwEBAAAAAAAAAAAAAAAAAwIEBQEG/8QALhEAAgIBBAAEBAUFAAAAAAAAAQIAAxEEEiExE0FR8AVhcdEigZGhwTKCseHx/9oADAMBAAIRAxEAPwBi49+J8yNLHBpBkmokj8xnyHoYrcIACSbcri3vWgcD1/n6eGX03eFWIU3AJAyH2O1ZkPwu1Mwk86eOEsG3QZmR73Dtyx3uSQSTcciKZOF+I/y0b6WaFIJ4oGMSggJLYG2J6Xba/Ik9zYPuNQChO/MzkW/xJ8W6mHXGDTaho0/LJliEOL3NwcgbXDL/ABSFr+JaqbISaqaXoys7L/2g4H7i1Wc+g1ALM0GocnJneSCVQw22b0+nLJjf5Tv0qL4f4cNTqYFzKwvOYjOADclCyp2z23vcDsb1pUeBSmXwT6/xGjaO5o34I6ZxpZpnlYo8xVEJNkEdwzWJsCSSCBYekfbRNNq45BeN0cDqrBv9qR/HLrptLp9FECEdGB90TEEHvkXF+4v3pC0MKhtO6Ao2DgMhKkC1wLrvbblyquukbUA25xk8SB5m915Sf+HXH5J43incSSRgEPYAshLKLgbZBkIJHtVvrfEcaMVRHmINm8sCy9xkxAJHKwvaqJrYNtxzOS6oqs4Jx2DVBjC4Yo2LrcZIezCrOoQhRRRRCFFFFEIUUUUQhRRRRCctVqFjRndgqKpZmPIAC5NYL4h8d66cyKUgaLzWwVo/WoucTfLZsSL29xWnfilIw0agGytqkDfTcgfdgKxjVH+1PZhcfVdmH+1avw/SV2jdZ64gO8S+/D3x/PCWidc0RL4litlFr2DXwIH+X2HMNXjjxOmoEH5RGkMOsjlLbIAUN2QX3z6Ha3MXpZ/Crw+2q1S6nJRHpnIYkXMwZGUC36LE3Y7EggdbQ+HaeNY1H5cAi4DIVBtkbb+kj6b1BNJVZeypyo9PvzDAzHP8Q9ck50k0LZr+X1IA5G99OcT2b08jSzotjD2GmJv9Agv/ADVZq5MXR7tYOcg/pYAixI+V7be4A69O2k0gl00zSc0WCJNyMciqybjva3X+asW6ldDQAQT+IAf3ESaru4lv4f1xQTKpZQ2mizZfis7ytgpG+bXAv0GR22qbqQpVfzDKkdrLDcBAOi2Hxn+Pal7hHFPMBkQhEaQ2dhbI8jgD8TYhUHQAdSSBbQ6GSxeLTTyv+plxJ/zSWOP02tyFSRUyXYjmRjP4K1CNrLR320jBvSQLZLjzA69u/vWhUo+BtCkWeUhbUsBkCpTFAdgincqCd26ntsA3Vlahw9hInIUUUUiEKKKKIQoooohCiiiiE4a7RpNG0cqhkZbEHrS7H+H3DwbnTh972dmYX72Jtemh2ABJIAAuSelZtxn8Qndx+SxMAJBktdnP9Ktth78z093U12WHakIwcf8ADDlxqNC4gnC2I5K69iLEA7DpvYexGUDgc0TLBNHN5oAUKMyGsLegqMWHv061onhnxk7SBZ3V43YKr44lHJACsBtYk26EHvfafN45jWdojDIVzZQ6kEkrfIlOYUEEXF/oKs0G3SuQFzx7MBMh1PCZGd4BANwVN5SbkWyBxuLLsCb7Hbc1Gk8PauLTTosyHTu0fmGzXRfMdQRcn0kg3PbtamjwvZwYEYecoCykXBjRdhYMAbnci45sTTJFpVbS6tgAI20rRIOgjjSQA/dmf7AUzVhb1G7B/wBc/wCYAkGLPBFfS2jZTcRLdoWUMUPwmxF2Q2NirNyO1Mej1SyXMWolyA3GZuv1Rv4uP/mXquBrL5unIZGEfnQSDnEWuJEU/pDqGK8rOB0FddB4KSVYNQmqnQlVcbRkgMASl8OXQ3vUFurA/EOYT64TrJX1cEbr6kMj+YvwtHhiQR8rZMu3I2uOweqruEcHj04OOTO1snY3ZrXtysABc7Cw3NWNUrGDNkdQhRRRUIQoooohCiiiiEKKKKIRZ/Eh2HDp8eqqG/wlgG+1qxLhkpQHHcKbMvcADEi/W371+jdXpllR45BkjoVYHqCLGvz54h4HLodR5b+o4+lrWEyX59sh1HQnsa2Phdi8oe/L38vvOiSH1CY+cpBUrZhfHNdwVN/mG9r7g7V14Rx2FMnadZCmlkN2cXkJYN/qbb9zSTx11aRSBZsDe43vcbkfbpVcWtzrRened2QPn76kwmRmbXxTQxzBdEiLLqniZg49PlG28pcbqLkEKNzsOW9fHHZNVw8ppZCsmmkZUjlYFSF5tH6Fa7YgqLjkQbmxrr+BPBGWBtW5FnzjjXqAHObH3JAW3QKO9hH8dTy//wBJ2uS0MaCNDsDGy3a3uzAjL+he1YSK1121T6/tEscDMnNxaXUt5ipjgroYs8Q1ypIkktn8o9Kou3zWNX3CfE0mGRWN0QhZEjQo8NgL+ku+VhY2FttxfYUmxMJR5sLYSBcb25W3xdb7gXvb3uCL3qw0XEBcTWCMrKmoT+k8m6XVb5Bv05VYt0iqJBXzNI1/Ekigacm6LHkMd8v0he5YkAdyRWe8Q8SalnbCQh77qrAJFsLKTiS7W3t19hau/EuJKmiRLraHUzZrzIWIyGPb7KR9KWzP5ahQMpT6iL2FzuWY72F79zttUdFp1fJaDtjqaX4P462ojKzYieOwfHk4I9MijmFbcW6EEb7EsFYVHxl9PKJg+UsYJxVfTid2Vrb2IHU35G21bjp5MlVrWyQG3a4vVfV6fwX46PUkjZE6UUUVVk4UUUUQhRRRRCZj4x8ZTGaSGB/KjjYqzi2TEfFudlUcu+x3FZ7r9eZQyt5soYgnzJHxJHI7km46G1Wvj/hz6fWSrL/dO5ljP68mJa/+Fja3uD1FLD6lm+H0juRc/t0r1Oi09JpUqO/lz+8SxOZB4qL+gG1tycssf3Fz/FV4WxX1XGV72I5b/TpUwwEbpcghmZmO1hzPc7//AHarrwLwV9droocbIjrJKedlUg2HuTZb/Woal6lqfLYJ48yPoPKPDKUK55mh+HfD3EYNHF5mvi0cKgsfSGIzJazXx3u1viqLq+CrPMJW4zG8ixlQJYSisNziWMlgL9QDbseRtPxV1jDUaeNpRFF5LOAcbO+Vj8XVBbv8ftSqIXtdZib8rqpH8WNvvWZo9EXUWBsHyx/2VrLAp24ljr/DuqiIkETn0i0kBEgI6XUeph9qrpuMYMDKMXUBZFYFco253Vt1YbsFPPcA715C00SskYxR75CJrBu942GNz3BvUeXUweUV1umaXCMhZFUqwB6HfEdBkDv1AtTNddqaE3GvePPbwfrg8H8p2oI5xnH1kWORURpyucsuqeM2HNUeBQv0bEtf+smpjzk+kMcmkszLuXc2GCDmTyG30HtD0nD5o8o5m8qGCOaZpQc7xv5YAU7AyXUqP8YNu/bSaPTXR7IpAFmlfzGHPZVB8tfrvffYUj4XqdyELyeT8gCTjn6eX3jL0w3MveDcFQOv5kiNFkBaFfXI+97Mq3wUncltyLi296cfEnj+GJAmnYNqXbFUYEFBYkuwt8IANuhO1+dKGniIQeXMwUHbARhfpYLjzql47JJ+Z0/mFSAJSHHpNgvJl5bX+IH7Cp6+qw1m1jyP0it+1Ttk/X8V1UxVH1U/PI4uY9geQMePPl9L1M0vH9TA4KTvjYlxIzSC3IWDEnIkgCx+xqq4eL5SbjKwUH9I5be5JP0Irpw+EvK8jfArBUHcqDdvsSQPpevMm1hznqZ7XODnPUcOGeNdUtjPHHKhbkgKOo+5Kufb0/U9XrhnEY9RGssTZK1/Ygg2IIO4IIsRWWVO8J8dXTzyZKxhewd1Fwsg2vbmRb0ki9rAdDaen1TFsPGaXWMzbX/WahRXOCZXUMhDKyggg3BB5EGitCakWvH/AIQHEIowGCTROWjY8twAytbexsDt1ApH4j4ATR6SSXUMJ5WZUUC4SPI2JtzZtybmw5bbXOw1SeMOEvqtM0cZAfNWXLkSpvYkcr8r72q1TqXQCvdhc8++5FhPz9rlGEpUAA2QW/SCFA/3/etF/AzSqG10l/WXhFuy4sQb+5LC39NK2q8G6/CSP8pJl6rYlSDuSu+Vqf8A8KPC82lE02oTy3lwVUuCQq5G5sSLkta3t71oa22p6cKRnj+YqtSDzJP4r8NL6ZdQqhm07EsD/wBNgBJuAbAWVjsfhrLMQNxDYnrGQL/cEE1+i6oj4O0JJP5WLc7i23+nlVXSa7wVKsMj8vtC2kucgzDW1Y3xSd2VSzKrFioAuS1ibLtzO3OpM/DGKL56CN3HpiLGR8TyZr+mMbE29V7Gtr47pNPFo5ckwhijMjLEAl8PXYAW548utYzpkJM7OSW/LsxJJJLPnfc7mwUAdhanLdfqn/DhUHfWT8skceeT39ItgtQ55Jnc8GVtBEsZfzklZGIY8gnmxEJfliQcRbcMByqi4VxdsvKLWkW3pYkq9+VmO4J+/wDw8aLRgzBlbFjp0ZGHLJMgQwv6lKuNuexsRzqq8QSiJ5EYeWmr08kUyMCVDFWxmjNrHA+u2zbHa5pFavo2Zl6yePrJhhZjMjxFWu4vG4+IjYjb5uhH1uKhRSHUyRu5BVcsMeTqNsiOmRI2/p965Nw9VfCVWEqqLozE7X2IB+JL7qdxXTg0tppI9y4AxUDmGZmv2A3Aue1V/iHxHxk2IMesRYSFOJcamQgbbsSAo7k8v+T7A1KRkiCR3ucdgBcnubDf718RcA1Lvm0kcIAsECmQ+5LZKAT7Xt3qwi07wA/2SsvMtHfInuVa5P8AqJ9q8+wzxM51B4zIEkWpkNlRYky3Z29RHXFV5fUn9qmRcNNsXk9P6UXAW7Hct/Ir60nFVlF4VkkFyLhSBccxdrC4O1Scpf8Ao7e7rf8AYXH8ioHd1jEgQw4xj385aeEtcNK5hGKwNG7qvIIwZcgvSzZlrdwT1Ne0v6jhM2ufyEvAyqZC7WIIuFsMT1vf7CitTTljWMzZ0jOahumvUUUVYlqFFFFEIUVz1E6opZ2VVHNmIAH1JpU8R+NUjjP5e7uSBlgxVB1Y7b27D/auFgO5FmC9xk4toVnglhb4ZYHQ/RlIP+9YoYn0k7RaseWzRKAzbI5UtfFiMTfIG17jtU2fTRznzJQuoLfPJaS/0JuAPYWFEGjESsunPkZc/LACk92QjBvuKNP8T8EnA4MoWahHPIM48O1iOggSS08R9GAzbYelgq3LLY2P3G1PHC/Dr6uMHXRCNcPTHe5zt/eX+XH5RzB3PSlThfGNREW8uTFw3qUqpVjYEG1gcT7W/itU4HxEaiCOYLjml7djyI/cU99d44wBiPo2HqInhwwlJtBxGOOU6QO0ZdR/dgAm3UYgg7fKydqX/C/AtP6dQYYlOpknKx4hgI0IUWB2BzJ37Wpl/FfgzYjWQEJKqeWzdLMGVcv6fWUPs9+grhwFb8M0U4AtD5qSG1sVzZHYjoA6An2uelU7QShA9JO8E1sB6SNqoXgmTybGJ0a8XUFbEmM9PTc4cjba3WxhlDKGU3BFwa+5LGeD2WRgfso2/wBVcdTpxDJkNo5X3HRXPUdg3L/Fbqay+wPWYv8AUo9ZTzt+X1Ya9op19YtsJAQA/wBwVU/Y9DV/VbxzBUEkgBSN7vf9DApJ+yuT9q+uHeezrDDG8ylTjOylVUf+4WAuR3S9+wqYQuBiMFbWAbRzLvw3FnqnIvaPS2Pa7sCB9bJ/NFMXAuErpo8QcnZy0j2sXY9foAAoHQACitOpNiBZsU1+GgWWVFFFMjYVy1WoWNGdyFVELMT0AFyf2rrVN4xB/JT2FwI7sP6AQX/7Qa4ZwnAiPxSQ6xhJNmBleNMiPKFtvhPx25nnuRyqMmgx+GSQfVsv/K9TAah6viaIG5uVYAqgucjYKvYMbjbnuKxi7uZ59rHsbJkKXw6jNk0kgJa5wPl5H3wtepJ4TYf2cjqfc5D7hv8AkVPj0Er/ABsIx+lN2+7nYfQD71IHB4dsow5HIv6//K9cLnzM4bD5mLMWmlbWRwFbPOgRZACU9ObE+xCljiewF97jVpp4tDp40FzioSNLjJyByF7C+xJPIbms38R6CCQrp4kCzvItmjGJiHMuxXsoayn4uXImvjScNk007BtQzBnIgecNKAGtdFOa4NkPh+bb6C7TaAvXM0NPcqpnHMcZ+PzsriXTQyRshDRrI18SNwMkxckbWOA96o/CHEBpNUdOzX0+pKtGx2uW9MZIPVreU1/mVf1V5qOGTSfHqmXflEgRSLcjkWbnvswpa8S8AMMRmjRW8vJm8pSrOp+MMCTc/MHG4IGx3qaX5PMbXqcnDGarrPCmnb1QxpBKL4yRqARc3IIGzKTzU/wd6q9RwvVENG8EcilSCyy2DAjqrLdT7b/WpvgHxCNZpVYm8iABz+rb0uPZhv7HIdKZae1SPyRLD0pZyRE7w/4TlV1fVyhxG4aKJd7ED0mRyBmQdxsADY+ogGnGiipKoUYEmqKowohRRRUpKFFFFEIV4a9rw0QmS8O4XGyBvXi2RVC7WVGJKLiDawWwtUvQ6VWZcFCwxE4hQAGfcEgDovfqSe2/Lhujd4Y1ZmUCFVawxNwMWUDcjcEFr37W5ix1EuAWOIDMrZB0UD5jb5Rtt12HWsRidxnnXJLHmHE+IrCjMwLEROwReZCi7W9vc7cq9g4bK4vPKRcbpEMQt+hfdiRyyGP0FRtfoFWGQfE8gRGc82yYKB7C7bAbC9X80oVSzGwVSSewAua5wBxI8AcSs02lRJsYwFSOHkP1ubkk9WsouTv6qmzQq6lXUMpFiCLgj3FV+nhaFhI17TyesH5HO0f7rjH9QverOmHiNPEouIwTadS+n/tkXcwuTkB18t9z/lIPsRX1HxVXWyqfNZRhHtdyw9ONtiD3GwAJNrVeVF8JaQjWOCoxhRsWPaUqQB2sVcfQDvTahvbBj6VFjBTFLgGn1vC9bEdTEvlTPHEzx/ASxC877NezbgXIYc2rZq8Zb8+//wCV7WkBibEKKKK7CFFFFEIUUUUQhRRRRCL3FPDZJZ9O4jdmyKsuSMeu1wVJ7ja+9j1W+ExNZnkFpma0gvfAqSMAbDZf5uT1rRaoONeHPMLyaeTyJmG5xzRjawLJceq21wQdhe9rVVv04cZXuU9TpRYMpwYvgeZKFHwxuGY92t6V+1wx7envXedfNkWMfAjBpD7ixRP3sx9rd6l6HwxqERY/PiAAN3WJixJ5mzORcnck3+naLo4n0qCPUK1wWJlVWZJDe5ckA4E88W5crm16qHTuvOJROlsQZI9+sk8S0azRSRN8Lxsptz3HMHoRzB71RcL4g0aRLOWYMgwksSWa26MB84sbH5h7g1cLxeFrCNxKx5JGcmO9uQ3A9zYDvVj4b4A0TGWZrtd/LT/pKxJIv8z72uLADbuTOqpn4PUnTQz8HqV0UOol/uoSoP8A6k3pA98PjP09N+4pm4Vw5YExXdibux5u1gCT+wAHQADpU2ir1dSp1NKqlK/6YUUUUyNhRRRRCFFFFE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290" name="AutoShape 2" descr="data:image/jpeg;base64,/9j/4AAQSkZJRgABAQAAAQABAAD/2wCEAAkGBxQSEhUUEBQUFRUXFxUVFxQVFBQVFRYXFRQXFxYXFBUYHSggGBolGxYVITEiJykrLi4uFx8zODMsNygtLisBCgoKDg0OGxAQGy8kICU0LCwsNCwsLCwsLCwsLCwsLCw0LCwsLCwsLCwsLCwsLC0sLCwsLCwsLCwsLCwsLCwsLP/AABEIAQoAvgMBEQACEQEDEQH/xAAcAAEAAQUBAQAAAAAAAAAAAAAABQECAwQGBwj/xABAEAACAQIDBQQIAgoCAQUAAAABAgADEQQhMQUSQVFxBiJhkQcTMoGhscHRQlIUIzNicoKSouHwc7IkFTRDU/H/xAAbAQEAAgMBAQAAAAAAAAAAAAAAAwQBAgUGB//EADkRAAIBAgMECAUDAwQDAAAAAAABAgMRBCExBRJBURNhcYGRobHRBiIywfAUQuEjUvEzQ3KSFmKi/9oADAMBAAIRAxEAPwD3GAIAgCAIAgCAIAgFtSoFBLEADUk2A6kzDdtQlcin7TYUOqetBZ2CLYMQWY2A3gLa+MrrF0XLdUrvq99Cb9PU3d5ol5ZIRAEA5za3alUJWgA7DVj7A6W9r5TnV8eo/LDN+X8kcqltDm8VtivU9qo3RTujyWc6eJqz1l9iJybIjEbRUG12ZuIGZHUzVU5SzfmRuaRtYHb9RD3Wqr4MrFfLMSSM6tP6ZefubKodfsbtUtSy1rKTo49g9fy/LpL9DHKT3amT8v4Jo1L6nSzokogCAIAgCAIAgCAIAgCAIBE9ptsjCUfWEAsWCIDpvEE5+AAJ91pBiK/Qw3rX5E1Cl0k908t2rt96xu7GoeG9kg/hXh8+s4NSdSq71GdeEIU1aCOVxW0KhqBybMjBlHAEG4PwEs0oRivlIZycnmfQ2x8euIoU6yaVEVrciRmD4g3HunahLeimcqUd1tGLa+2aWHW9Q52uFGvU8h4mRVsRClrryI5TUdTgdq9qq+IO7TuqngLgEeIGbe+w8JzKtapU+p2XJe5WlVctCFao/FyPAAD6XkFo8ER3ZQ1WH42+H2mbJ8DF2ZKWJZcrKR4DdP2+U1cUzKk0btGqGFx/keBEilFrUkTuZJqZOk7M7dKkUqp7pyVj+E8FP7vy6adLB4vdfRz04dRJCfBnYzrkwgCAIAgCAIAgCAIAgCAa+MwVOsAK1NKgB3gHUMAbEXseNifOayhGStJXNoylH6XY4Ptx2PVFOIwq7oGdSkoyA/Og4W4jS2fDPm4vCJLfgu1F7DYlt7s+4812hSuN4cNekp0ZZ2LVSOVzuOwnaY0cC9P8SVGCE6BXAY9SGJy/elv9S6cN2OvA5OMkotM29kbFq45zUqMRTvmxzJPhzPjoJHQoSqtu/a/z89ChGDm7s77ZuyqVAWpIBzbVj1adSnRhT+lFmMVHQg+3uAVqIqgDeVhnbMqeB552lXHQW6pkdaN1c86reyeh+U58dUVHoXLpMMyBUKm668uY5H6RZNWYvY3KdZ2G8gS3IlrjwOWsjcYxdnc3Tb0MqVT+JSOneHwz+E1cVwZm/M73sptX1qerc3dAM+LLwPUaeU7GBr78dyWq9CxTldWJ6XiQQBAEAQBAEAQBAEAQBAKEc4B4x2z2KMNiGRR+rcb6eCte6+43HS04WIpdFUstNUdihU6SGfea3ZrDl0p0l1NRlP8AEWtn7iJq1vSy428zi42L6ax7Xg8MtJFRBZVAAndhBQiorgZSsrGabGSL7T0t7C1R+7vf0kN9JWxcb0ZePhmaTV4s8mqC4tz/ANM5CyZSLpgFr8Ov0MygXIxU7y+8HQ9fHxjJqzCdtDbp44HKx3vykgH3XyPnI3SazN1O5JbJx/qqiut+6e8uh3TqLdJmlN0pqX5Y3jKzuemI4IBGYIBB8DpPRJ3V0Wi6ZAgCAIAgCAIAgCAIAgCAcb6T8Bv4ZaoGdJxc/u1LKf7tyUcfC9NS5fcuYOdp7vM877L7RNDG0rgFXqUwb/hLMFLeR+Uo0ZJWm+Hp/BJiaCnLe4o9xGJT8y+Yl9bRwjdlVj/2RS6OXIyA30luMoyV4u6NLWLatMMpU6EEHoRYzMkmrMHke1cA1Cq1NhocjzHAicGUHCTi+BRlHddjTmpqCJkFGF4QLN0MLNqP9uJm9nkYNrB4gghXz/Kx16Hxmk43V13m8ZcGel9ksVv4cA6oSvu1X4G3unWwNTepW5ZFum7ompcNxAEAQBAEAQBAEAQBANPFbQVTYZt8Jw9obcpYe8Ka3pLwXa/svInp0HLN6EFt2q1ahVQnIowsNLgXHxtPNS2riq1WPSSyuslkv572y3Tpxg00jx+ubNTcfhdT8R9p345qUeaZZmtD1hsaQTkCLzyaoJoj3Tbw+I4oSOfA++awnVw8rwbi+r89TSUU8mSeE2lwqf1feel2d8QNtU8V/wBvf3XhxKtTD8YmXaeyqWIFqq35MMmHQz0tSjCqvmKcop6nM4vsGP8A4qtvB1v8R9pUlgH+2Xj+fYidDkyLxHYvEr7O4/Rrf9rSCWDqrhfsfvY0dGRF4vY1el+0pMBztceYykM4Sh9SaNHCSNBlz8ZqmaFHW4hOwOz9HuNJd0bUrn1Q6+8NeW8C92o48GrlijK53M6pYEAQBAEAQBAEAQBAI7aOMt3V95+gnltubWcG8PRef7ny6l18+XbpZo0r/MyIrU72sbEaGeThJRy4FxM02puL5XvrxlhSg7dRtkec4jZtQsyrTc94gWRjo2XDwno414JKTkvEmbVj0GjhHsLi2Q16Tz8qsEyJtG9hsPu8bn4StUqbxo3czGaBEpsnEXBQ8Mx05T2Pw9jnODw83nHNdnLu9H1FPEQs95EjPSlYQBAITbHZqlXBIAR+DAWBP7w+usqVsHCeccmRyppnnO0sC1FyjixBnKcXFuMtUVZRcXYkOxtXdxaeNwfIgf8AaTYd2qx/NUbUn8x6jO0XBAEAQBAEAQBAEAw4utuKTx0HWUdpYv8AS4eVTjou16e5vThvSsQiKWNhmTPndKlUxFVQjnKT/wAt+rOg2oq5vtgFC6ne5+PSenqbCoQotXbnz4X7OXmVlXbfURs8mWit4BSAIBQwjKM2Ae1RetvPKdLZNbosZTfN28cvWxpVjeDJ+fRTmiAIAgHL9u9mh6XrQO8mvip+x+ZlDHU7xU1w9CKtG6uct2Qpb2Kp24G/kCfpKVBXqxRBSXzHqM7hcEAQBAEAQBAEAQCL2vUzC8s/P/fjPHfEuI3qsKK4K77XkvK/iW8PHJsjKu3sLhO9isRRpE+yruoYjiQupGmdpv8AD2F+WWIaz+lff27jGIl+039m7ZoYpS+GrU6yg2JpurWPJraHwM7FeTjqRI1X1PUzwNRWnJdb9S8tC2aGRAEAGAUpGzDqPnJ6Et2rB8mvVGZaM6WfUDlCAIAgGntlQaFW/wD9b/BSZDiF/Sl2P0NZaM5rsFsywasw1uq+eZ+AHnKWAp3bqPsX3IqMeJ2M6ZOIAgCAIAgCAIAgHC+kDbzYWi9Sku/Wd1o0E13qr91RbjaxNuNp4SpTWN2lU3naKbu+UY5P08y6nuU1YjOyHoyo0x+kbSAxeLqd9zV79NCc91VOTEZC55ZWE9Oq0VTiqStG2RWs75nZpgKSG9OnTRgLBkRVIHK4GnhOfVqt8SRI131PUzx9X65dr9S2tC2aGRAEAQCwa++SU/qXavU24HTz6mckQBAEA0to4c1V9WO6p9tuO7xVfE85DVg6i3OHE1avkbVGkEUKosoFgBwEljFRVlobLIvmQIAgCAIAgCAIBQmYbsrg47FbPFXEUqr5ikKhReHrKthv9VUMB/yGfMVXbhOK1m8+zN272/JHS3c0+R0bGetnKysVUYWaUKkzdI0TPNN3dyyUmAIBH7Z2SMQu767EUcrb1CqabfUfCT4fEdDK+7GX/JXNZRuee7XbaGxWWv8ApFTG4LeC1Fq96ogY2zY535MDa+RGk71BYPaUXT3FTqcLaP8AOK15Mglv0873R6VhsQtRUqUzvI4V1YaFWAIPkROCoOFRRlqnZ9zLSd43Osn1A5QgCAIAgCAIAgCAIAgCAIAgGPENZGPgflKuOqdHhqk+UX6G0FeSRBUR3h1+U+c4WG9WguteWZ0JPJm87T0dSZXSMDtKFadk2bpGrOITiAIAgGntnZ64mhVoP7NRGTpcZHqDY+6S4es6NWNRcHcxJXViI7Bqy7PwoqAhlpqpB1G6SAPICXce4/rZuOm9f0FL6Eejz6KcwQBAEAQBAEAQBAEAQBAEAQDU2m9kPiQPr9JxNv1ujwbj/c0vu/JE1BXmRmFGd55LZ0f6jlyXqWqmljMxnRnMjSMNU5Tn4mdo2JIrMwznkggCAIAgGA0woAUWAGQmzbd2zaJ1NNrgHmAZ9SpS3oKXNJnKas7F03MCAIAgCAIAgCAIAgCAIAgETtWrdgvL5meJ+IsV0ldUlpHXtfsreLLmHjaN+ZipCwlXCx3KXbmbSzYYzMpAw1DObXnvStyJIoskJsIAgCAIBjrcJtE2iT2y6m9SXwy8svlafQtj1ulwcOpW8MvQ59eNqjNqdMhEAQBAEAQBAEAQBAEAQDDisQEW/HgOZlDaOOhg6Lm9eC5v2XE3pwc3YhFG8c+pnz6lGVapeWfF/nWX27IzsZ05yIzG7SpVqbqNkjDKBIIAgCAIAgGOsMpmJtHU3diYizFDxzHUf4+U9N8PYvcqOhLSWa7V7r0IMVC63lwJuewKAgCAIAgCAIAgCAIAgGpjMaEyGbcuXWcXae2KeE+SHzT5cF2+2vYTU6Llm9CKZmc3OZ+U8ZUqV8XU3pu78l7IuJRgsjKBYS7CCpR3URt3LWMjnK2bMpGFjOfObk7kiVjR2xtNcPT3irOzEJTpILvVqG9kQc8iSdAASchJ8HhKmKqqnT/wuZic1BXZz+IxW16K/pFahh/UjvVKFMVWrLT4lal7M4HDdANrDhPUy+GaPR2jN7/da/Zy7yosU75rI6XFY1KdM1WJKgAjdFy29bdCgasSQAOJInkaNCdWoqUF8zdi5KSSuyI/9XxdO1TFYE0sOdai1RUekODVqYWwXmVJtrmM56Cv8N1YUt6E96S4W9M/8laOJTeaJ+eaLQgFHFxCMrU1Q1jcZEZiTRk4yUouzWa7SVq6szp8DihUQHjoRyM+h7PxscXRVRa6Ncn+Zo5NWm4SsbEvEYgCAIAgCAIAgCAaOPxu73V14nl/med2xtjoL0aL+fi/7f59CxSo72b0I6nTLZnz5zytDDSrPelpz4v85lmUkjNppOlaMFuxRHrqWMZXnI2RhZpz6tTefUSJWLZEZJHZuBW4qkXcBlUn8IJ727yJsLnwE9v8OYdQwzqvWT8ll63ZSxErytyJEMDcXBtkRra/MT0BARGAwaestYWpnuDgLXVfITyGxqSe0a0v7d63fK3oW6z/AKaJi4Nx5j7z15UIHE4YU23UFlAG6OAHADwE+d7Yw6o4yaWj+Zd/83OhRleCMU5hIIBq1VsZInkSxzRlwGLNNr8DkR4fedDZ2OlhK2/weTXV7rh4GlWkqkbHTo4IBBuDmDPoEJxqRUou6ehymmnZl03MCAIAgCAIAgGnj8VuCw9o/Ac5w9s7U/Sw6On9b8lz9iajS3nd6EZRpb2Z0+c8hhcM60t6WnHrf5qy3KVskbDGdaTSVkRGF3lCrXjE3UTEzXlCpVcyRKxbIzIgEolYrh2ZBdlRyBzYAkD5T6DsSalgYW4XXg2UKy+dnh3oT27Wr7SqO6oAMIwrMibvrWWqCtWsR7dZmdu8czcy/ia8aFKVWWiX4u/Q0jHedke1bNqd83/ED56/eeO+H8RbGNT1mn43v7luvH5MuB4p6K+0WIq7bVXRUZkrpiSu9eoyl6getckF1ayg5WGQyynuCke1bUP6zoAPr9Z4P4hmpY2y4JL1f3L1BfIaZNtcpxEr6E1hAMWIXK/KbRZvB52NUyQlJHZG0Nw7reyf7T9p29kbT/TS6Oo/kf8A8vn2c/HmVcRQ31vLU6Ke2OaIAgCAIAgGLEVgikn/APTKmOxccLRdWXd1vgjaEHJ2IUXdrnjmTPn0VUxldym83m3+eCL7tCORsk2E7EnGnGyySItTWqVb6Tj18U5u0dCWMbGKVDco5NjYXNjYczymVa+Zla5mLB1GZbuu6c8pvVjGMrRd0bVFFStF3RmkZoZae0PUqSc11I8dMvGdbZe0q2Fk4QW8nweWfO/qaSodK0lqc9haFKiahwtClh/WtvP6tRdjnbeJ4C5sAABcyfH7RnjLRkrRXBer5lilhYU+tmU42qveDA2zsVHDkRaUaUYKSaya0afHvJ+ipyyaM3Z5cItariaWGSniqo/WuCe9c3JA0W5sTYC5te89FU2/KlT+aF5c75e67PM59bAOm9ciTdiSSdTPI1asqs3Um7t5s3SSVka+Kwy1Bute175G0zTqSpu8SSFRwd0ZgJGaAiAaLixtJkTp3LINie2Hjt4erY5jQ8xy909ZsLaG8v01R5r6ezl3cOrsOfiqNnvol56UpCAIAgCAQ20a+81hoMvfxng9u439RiOjj9MMu18X9l38y9QhuxvzK0l3R48Zvh6SoU7PV5v86jEndmvVqX6TmYnEdI7LT1JIxsY5UNxAEAQCxC28bgbuW6b5nncTZqO6ra8TZ2sramPG4f1iFb2vofETalU6OakZpz3JXIZxVTJkJ8Rn8RL6VKecZWLqdOWjMTPUfJUPuBPxm6hThm2bpQjm2SeyMAad2fUi1uQ1z8chKuKrqfyx0KuIrKeUSR3s7WOl78OnWVLZXK9siswYLadQN7JB6G8zKLjqjLi1qXTBg1sWuh903g+BLTfA1jJCQrSqFSGXUG82hOUJKUXZrNGJRUlZnX4TECogYcfgeIn0TBYpYmjGquOvU+KONUg4ScWZpaNBAEAw4yruoTx0HUyhtPF/psNKotdF2vTw17jenHelYhsOtzflPB4GlvVN56L14e5em7IuxFThJsbiP2Lv9jEI8TBOaSCAQGwNp/8AkYnB1T+spOatO/48PWO+pX+BmKfyrL2Kof0oV46SVn1SWT8dfE0i83Fk3iWYKSgu3AGVKai5JSdkSwUXK0tC6kSQN4WNhccjxE1kkm7aGHa+RdMGBAEArAKQBALaqbykHiCPMTMZbrTMxdnc1dnYH1V873twtpf7yavX6W2VrEtat0lsjckBCWVlupmYvM2i7MjzJiwWzIJjs5irMaZ0OY6jX4fKeh+H8TuVZUXpLNdq18V6FPG07pTXA6GeuOaIAgEZtepmF9/0H1nkPibEXnCiuHzPvyX3LeGjk2ayndWcuElQoX4skfzSMBnMbbd2SlJgCAcX6RdmVV9XtDBf+4wt95QP2tAm7o3MC7G3ItbO07Gyq9N72FrfRPylwf51cCGrF/UtUT3ZftDSx9Ba1A65Ol+9Te2at9+IzlHGYOpharpz7nzXMkhNSV0S0qmwgCAIAgCAIAgCAIAgEYwzk6LSLTMmS6jVKMGGoIPlJaNV0qkakdU7mJRUouL4na03DAEaEAj3z6RCanFSjo8zhNNOzLpsYEAhMY29UPW3lPnu1J9Pj5rrt4ZP7l+mrQRhqtcyliau/PLRG8VZFkrmwgCAIB5J2s2PX2NiDtDZo/8AHc/r6Ge4tzxA0Qk5H8JNtDaepwWIpbRpfpcT9S+l8f8APPmirOLpvejodx2Q7Z4baCfqm3aoF2oMR6xbalfzr4jmL2OU42O2bWwcvnV48GtP4fUTQqKeh0c55IIAgCAIAgCAYMdjadFDUrOtNF1d2CqPeePhN6dOdSSjBXfUYbSzZzOH7bfpJI2dha+JANvXNahh9bH9Y+ZtyC3nSlszoVfE1FDq+qXgvcj6S/0q5N4BsW1jXXD0xxWm1Sqf6iFF/cZSqrDrKm5PtsvLP1N1vcSlb2j1PzmFoXI6IsMybFsyDquz9beogflJX6j4Ge32JW6TCJP9t1915M5OMhu1L8ySnXKogHPO3eJ8T8TPl9Wo3WnPm5ebZ0kskiyQGwgCAIAgFtakrqVcBlYFWUi4IIsQQdQRMxk4tNOzQPn30jdjn2ZXWthmYUHb9WwYh6T67hbXS5U62B4i593sraMcdTdOqvmWvJrnb1KNWnuO6N7s56X8TRAXFoMQoy377lUDxYCze8X8ZDi/h2hU+ak91+K/j8yMxxElrmeg7K9KezqwG9Uaix/DVQj+5br8Zwa2wsZT0jvLqf2dmTqvBnRYXtHhKn7PFYdvAVqd/K95Qng8RD6qcl3MkU4viby4qmdHQ9GX7yF05rg/AzdBsVTGroOrKPrMKnN6J+AuiLxnavBUr+sxeHFuAqozf0qSZZp4DFVPppy8H9zV1Iricbt/0xYamCMIj124MwNOkPPvHpYdZ18N8OV5u9ZqK8X7eZFLEJaFvZbs5W2nuY3bDF0NmoYUXWkF1Dsg4HgNSNSRlM4zGUsDfDYNWekpcey/5bgIQc/mmel00CgKoAAFgAAAByAGgnnW23dlgumARlf2j1MnjoWo6IxzY2LSYMk92Wf9oP4T8wfpPT/Dk/8AUj2P1Ofj19L7SfnpznCAc5PlDOoUgCAIAgCAIBG9pNjpjMNVw76OpAP5XGaN7mAMsYTEyw9aNWPD04o1nHeVj5XxNBqbsjizIxVhyZTYjzE+mwmpxUo6PM5rVjFNgIAgCAIB0/o57Pfp2Op02F6Sfrav8CW7v8x3V95nN2rjP0uGlNavJdr9tSSlDelY+mAOU+dHQEAQCLrHvHqfnLC0LcdEYzMmxaZkE32W9t+g+Zno/h3/AFKnYvuUcf8ATE6OeqOYIBztQWJHifnPllaO7UlHk2vBnTWhbIzIgCAIAgCAIB89+mXZPqNos4HdrqtUct72XHW6738095sDEdLhFF6xy7tV7dxRrxtI4elSZjZQWPIAk+QnabS1NIU5Tdopt9WZR1INiCCOByMze5rKLi7PUkMTsd1piqlnpkX3l1H8S8P8SKNZOW68mX62zqsKSrQ+aDzuuHaiNkpzxAPd/QfsT1WEfEMO9Xbu/wDHTuB0u2/7gJ4n4ixPSV1SWkfV/wAWLmHjaNz0ieeLAgCARDGWUXEWGDJSZMnQdlE/aH+EeVyfmJ6f4dhlUn2L19znY9/Su0n56Y5wgEFjUs7db+ec+cbVpdHjKkeu/jn9zoUneCME55IIAgCAIAgCAeY+njZu/haNcC5pVChPJaq6n+ZFH809J8N1t2vKm+Kv3r+GV8QskzzHsVb1lTnui3Tez+k9Ri/pR1fh63Sz52+5Nbd2OtdbiwqDQ8/3W/3KQUazg+o6+0tmxxULxymtHz6n+ZGj2PqndqUnHsHQ8L3DC3UfEyTFJXUkUtg1Jbs6M/2v1ya8iC7QYIUazKvsmzKOQPDzuJZoz34XZxNqYZYfEOMdHmu/+TUwOFarUSlTF2dlRR+8xAHxM2qVFTg5y0Sv4FBK7sfV+y8CuHo06NP2aaKg6KALnxOvvny+tVlVqSqS1bb8TpJWVjZkZkQC2q1lJ8DMrUzFXaIgywXC2ZMlDBk6zs9S3aIvqxLfQfACe32LR6PCJv8Add+3kjjYye9Va5ZEmDOsVSsAjNr0tG9x+n1nkfiXC2lCuv8Ai/VffyLWHlrEjp5YtCAIAgCAWVXtMpXNoq4pPeGrCSsQ3bnZv6TgMTSAuTTZlH71Pvr8VEubOrdDioT68+x5MiqK8Wj5u7P4z1VdSclPdboePnY+6fRa0N6DRjZeJVDExk9Hk+/+bHoE5Z7wwU8Kqu1QCzMAG5G2h6/abOTasQxoQjVlVWrtfuOT7ZuDWUckF/eSf96y9hV8h5bb8k8QlyX3Z0XoV2N6/HeuYdzDqX8N97qg/wCzfyzl/EGJ6LDdGtZZdyzf2XecmhG8r8j36eFLpQMDpwixmxWDBrY97LbmflN6azJaSuyOk5ZKQC7D0i7Ko4m33Mmw9GVarGnHi7fnYjE5qEXJ8DtEAAAGgAA6CfRYQUIqMdFkefbbd2Xb02MGRHgCtTDKQeMr4rDxxFGVKej/ABPuNoycXdEDVplSQdRPmtehOhUdOeq/L950YyUldFkiMiAIAgGDEazeJJAtotY9ZmSyMyWRsyMiPlnthsg4TGV6FrBXO5/xt3k/tIn0zAYj9Rh4VOaz7ePmc6cd2TRIbD7RgKErk5ZB9cuTfeYrYdt3iej2btmMYqnX4aP39/ElMV2goItw4c8FXj7+Ehjh5t6WOnW2vhacbqW8+SOIxmJNV2dtWN+nIe4WE6EYqKsjxmIryr1HUlqz6H9FHZ84TAIXFqtY+ucHUAj9Wp5WWxtwLGeB21i/1GKe7pHJfd+PkWaMN2J1eKr7osNT8Jy4xuWYQuW4AZE+MzUM1dTZkZERmNqXbwGX3k8FZFqnGyNebkhaYMk52fwtr1DxyX6n6ec9TsHB2TxEuOUfu/t4nNx1X/bXeTW9PSHOG9AKpnpANqAR+0qYY5agf6Jxtr7LWLhvQ+tada5P7cialV3HZ6EXPBzhKEnGSs1qXusTUCAIBrV2zkkdCWKyMUybG3Se4kbViKSszjfSP2EXaKCpSITEILKx9l113HI0zJseFzzy6+ydqvBy3ZZwfk+a+5Xq0t/Nang+2dg4jCNu4mi9M3tdh3T/AAuO63uJnt6GKo11elJP85alOUXHU0sNhnqMFpIzsdFRSzHoBnJpzjBb0nZdZhK+h6n6P/RZUNRa+0V3EUhloGxZyMx60aKv7up424+Z2nt2Ci6WHd29XwXZ19ZYp0He8j2LEV93rPJRjcvQhvEczXzMmLKViRwi2UefnIZvMrVHeRbi6+6LDU/DxmYRuzNOG8yLk5aKGDJsYDCGo1uAzY+H3l/Z+Cli6u7+1avq92Q16ypRvx4HTpYAAZAZAT3kIqEVGKskcNtt3ZXemxgAwDco07DxgGSAR+IPeMA1a9IN4HnOVtLZVPGLe0nz59T5+qJqVZw7DSclTZhPD4rB1cNPcqqz8n2P86y/FxmrxKioOcrWY3WWVK3KZUTKjzNczclKGDJWnUsYauYaubim+YkRA1YqYBREC+yAOgA+Uy23qDBXxQFwubDXwvzm0YN5skhC+posb6yUnSsWzJk3f0wBRbM2AtItxtkPRNyNF3JNzrJkrE6SSsiwwbGXC4Y1DZfeeAlvB4Opiqm5DvfBfnIiq1Y0o3Z0OGohF3V/yTzM91hcLTw1NU4f5fM4tWrKpLekZd6WCMyUqZbTzgG7SohevOAZIAgGti8PfMa8ucAjy3OAWtY5HORVqFOtDcqK66zMZOLujTq4b8p9xnlsZ8PTj82Hd1yevc+Pf4l2nik8pmswtrPPVKc6ct2aafXkXItNXRbNDYtMyChgyXLUIBHAgjpfiPGLGso3PJ09IG0tmsaOPo+vVTZajBkZwNCKoBVgRxIJ55z1L2RgsbHpMPLdb4a27tV42Oc6lSm7SRvUfShi8afVYDBWc5esaoaiJzLEIoAHMn7SGWw8PhvnxFXLlazfmzeFaUsoxzO02LgGo0gtRzUqEl6lU6vUb2j4AZKBwCgcJxcRVVWd4qy0S5L8zfXc6FOO6s82b0hNy0mDJSZMlIBt4XAFs27o+J6CdrBbFq1vmq/LHzfdw7/AqVsZCGUc35EvRQKN1R5f7nPW0KFOhDcpqyOXOpKbvJm3TwzHhbr9pMaG1SwgGufXTygGxAEAQBAEAxV8Or+0Pfx84BH1tlH8De5vuPtBg1KmCqj8N+hEyMzA9Gpxpv8A0kyOrSp1Y7tSKa68zMZSi7owth2/I/8AS32nJrbAwk/pvHsf2dyxHF1FrmWnDN+V/wCgznVPhuX+3UXevur+hNHGrjExMttcuoIlX/x7F31j4v2N/wBbT5Ms94h/D+L/APXxfsbfrafWWsJVq7JxlLNwb7M/TPyJI4mlLj4lLW0lCcZRfzJrtJ009Ck1ujYoZLCjUn9EW+xNmHKMdWFpk6S/S2PjKn7LduX8+RDLF0o8b9huUdlVG/C3lu/Fp1KPw69as/8Ar7v2K88f/bHxJLDbEYa7q/3GdrDbPw2HzhHPm83+dhTqV6lT6mSNLZqjUlvgPhLpEbVOmF9kAdIBfAEAQBAEAQBAEAQBAEAQBAKEQDDVwqHVEPVRAIHaFBReyqOgAmTVkM+sza+pgy4YXOecxuR5Gbs6XZ+FQjNE/pEGUSSoBoAOmUwZLo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2" name="Picture 4" descr="https://encrypted-tbn1.gstatic.com/images?q=tbn:ANd9GcRd3wLQPOlkSWf9PyvdR8NVFuadHjPZzGAal19PmbSEGbyN_XrS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1368152" cy="1276350"/>
          </a:xfrm>
          <a:prstGeom prst="rect">
            <a:avLst/>
          </a:prstGeom>
          <a:noFill/>
        </p:spPr>
      </p:pic>
      <p:pic>
        <p:nvPicPr>
          <p:cNvPr id="12294" name="Picture 6" descr="https://encrypted-tbn1.gstatic.com/images?q=tbn:ANd9GcSlPyahJT3qunB-7XLiUHpoiV_P98xpQKbUL8-vcaiL-rw1gG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12776"/>
            <a:ext cx="1228725" cy="1524001"/>
          </a:xfrm>
          <a:prstGeom prst="rect">
            <a:avLst/>
          </a:prstGeom>
          <a:noFill/>
        </p:spPr>
      </p:pic>
      <p:pic>
        <p:nvPicPr>
          <p:cNvPr id="12296" name="Picture 8" descr="https://encrypted-tbn1.gstatic.com/images?q=tbn:ANd9GcSTjrN6J2PEisO57l_J047pNL8EscdlqUXF91Wx3Gl5QFBlLkK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1512168" cy="1440160"/>
          </a:xfrm>
          <a:prstGeom prst="rect">
            <a:avLst/>
          </a:prstGeom>
          <a:noFill/>
        </p:spPr>
      </p:pic>
      <p:sp>
        <p:nvSpPr>
          <p:cNvPr id="12298" name="AutoShape 10" descr="data:image/jpeg;base64,/9j/4AAQSkZJRgABAQAAAQABAAD/2wCEAAkGBxQREhIUEBIPEBAQFRASFxAQERUVEhIRGBQWGBYZFhUYHCogGRolHBgYITEhJikrLi8wFx8/ODMsNygtLisBCgoKDg0OGhAQGi8kICYsNCwsLCwsLCwsLCwsLCwsLDAsLCwsLCwsLCwsLCwsLCwsLCwsLCwsNCwsLCwsLCwsLP/AABEIAQ8AugMBEQACEQEDEQH/xAAcAAEAAgMBAQEAAAAAAAAAAAAABgcCBAUDAQj/xABFEAABAwIDBAYHBQUGBwEAAAABAAIDBBEFITEGEkFRBxMiYXGBFDJCUpGhsSNicoLBQ2OSorIzs8LR0vAXJDRTVHOkFf/EABoBAQACAwEAAAAAAAAAAAAAAAABAwIEBQb/xAAzEQACAQIEBAQFBAIDAQAAAAAAAQIDEQQSITEFE0FRIoGx8DJhcZHRIzOh4UJSFDTBQ//aAAwDAQACEQMRAD8AvFAEAQBAEAKAiWO7dQwkshHpEgyuDaIH8XteXxXOxHEqdPSOr/g6FDh856y0X8kMxDbCrmv9qYmn2YRuW/N63zXKqcQrz62+nu50qeCow6X+vuxxpqqR/rySP/G9zvqVqyqTlu2zZUIx2RjHUObm172nm1xB+SiM5R2YcU90dOi2pqovVnkI92Q9YP5rkeS2aeNrw2l99SieFoz3j9tCVYR0igkCqj3f3kVyPNhz+BPgujR4onpUXmjQq8N6035Mm1DXRzsD4XtkYeLT8iOB7iupCpGazRd0c2dOUHaSsbCzMAgCAIAgCAIAgCAIAgCAIAgCAICsdttqnTOdBA60DSWuc05ykai/ufXwXBx+Nc26cNuvz/o7eCwaglOe/p/ZD1yjpBAfHFEQa0kqtUTByPLrlllMMxk2ZQ4kqR0cKxeSneHwvLHcbaOHJw0IWVOpOlLNBkThCorSVy1Nltro6uzH2iqLepfsv5lh/TXxXdwuNjW0eku34OLicHKlqtV73JMt40wgCAIAgCAIAgCAIAgCAIAgI7t3ihp6V26bPmPVNI1AIJcfgD5kLSx9Z06Ltu9DcwNLmVVfZalRrzJ6EIAgPKUrKJjI0ZCr0UswWRifUBk16holM2oJyCCCQQQQQbEEaEHgVW007osTvoy1didrhUAQ1BAnHqvOQlH+v6rt4LG8zwT+L1OPjMHk8cNvT+iZLpHPCAIAgCAIAgCAIAgCAIAgK36UazelhiH7NjnnxeQB8m/zLh8WqXlGHbX7nZ4ZC0ZS7/8AhCVyDqBAEB5TLKJjI0XrYRQzBSQEAQGTSoaJTNymmIIIJBBBBBsQRoQeaqd07osTvoy4NitpRVx7khAqIwN777dN8fr3+K9BgsWq0bP4l7ucTGYXlSvH4X/BJlvGkEAQBAauKV7KeGWaS4jhY6R1szZovYDiVDdlclK7sRTY/pGgr5epMb6eY3LGvcHNkAFyA4e0Bna3A2vZYRqKWhZOk4q5NVYVBAEAQBAEBTW2NR1lbUH3X7g/IA36gry+OlmryPSYOOWjE4y1DZCAIDF4UohmnLGroyKmjx3VYtTA6lJs1Vyi7KeUg8XAMB/iIV0aFR7IqdWC3ZlU7LVcYu6mlsPds/5NJR4eougVam+pyHNINiCCNQciCqWrFhnG5YtGSZ1cKxB8EjJIzZ7DccjzB7iMlhCpKlNSjuZShGpFxlsy7MExRlVCyVmQdkW8WPGrT/vkvUUK0asFNHna1J0puLN9WlQQBAVHVbavrqPFqeZrWTQtlfGGi29A2UNcCLntNyueO93FUOeaMkbCp5XFohHR9G52JUQbr1oP5Wtc538oKrh8SLanws/QeM45T0jd+pmjhadN49p34WjtOPgCtpyS3NNRb2OGzpGw8gETvsQD/wBPP/oWPMiZ8qRLFmVhAEAQFG4yb1FR3zTf3jl5LEfuy+r9T1FH9uP0XoaapLQgCAID0pKJ0z2xxjee82A+pPIBWU4ynJRiVzkorMyzNn9l4aUA2Ek3GVwzB5MHsj5ru0cPGmu77nIq15VH2XY7pK2CgrvHOlWGB+7HEZWAkdYZN3ftqWNDTl3myrUm34UZuCS8TOrAyjxun62Mbr/V3wAJY3jg73h3H5FY1KUai1WplCrKntsVzjGGSUsropR2m5hw0e06Ob3H/NcqpTcJZWdGE1NXR4wvVEkXRZMdg8e9GmDHn7GYhrr6Mfo136Hu8FtYDEcqplezNfG0ObC63Rba9EcAIAgKH6SMIdQV75WA+j1zZzlpeRhbOw993b4/EOS1qiyyubVOWaNuxHdksWlppXvpIjNVFhZHusdIYt4jecI2i7nWFhwFzrosINp6GcoprXYl+C9HVbXy9fiT5ImuILjI4OqHt5NbpGPHT3VYqbk7yK3VjFWiW7S4PBGxjGQxBkbWsaCwGzWgAZnM5BX2RrttmzV1LYmPkkO6yNrnudya0Ek/AKSCtdkel+OsqxBNB6MyZ27BIZN67j6rZBbsudwsSLkDvWKkmZuFicnaOnFZ6EZAKsxiURkEBzM9HaF1gTu62z4FZXMbHWQgpPaaHcq6lv72R3k47w+RXlMXHLXkvmemw0s1GL+RzVrl59Y0kgAEk6AC5PgFKTbsiG7HrPSSR5yRyMB0L2OaD8QspU5x3TRCnGWzPFYGRPOjvDgGPnI7TyWNPJgte3if6V1+H0rRc+5zMdUvJQJiukaBoY/G51NUNjv1joZg22u8WG1ljLZ2JjurlI1dLTVUFPC1rKapDiX1kxO4Gbrzbs3Jud0WsLKqlNJ6l1WDa0JX0IUT421RPqnqgberv9o2HgD/ADBWRlmk2VyjlSRJekjCxLTdaB9pTkG/ExuIDh9D5FUYuGaF+xdhp2nbuVW02XKOgbkL1TJFsWXDsJjfpNPuvN5YLMdfVzfYd8BbxBXocBiObTs90cPHUOXUutmSVbxpBAQPakjEMRpaAAPhpT6ZU3FxcC0UfnvZjiHdyql4pKJbHwxcvIm1LSsibuxMZG33Y2hrfgFaVXPZAEBq4pQtqIZYX33J45InW13XtLT8igR+TccwiainkgnBZLCfWFxvC/YkYeR1B/UKlqzLk7kprdoHT4lhdaD9pI2ibJbL7VkzoZgByIz8HrK+qIto0fpNWFRV/SXQ7lS2QDszsH8bMj8t1ef4pTy1VLuvT2jucNqZqbj2/wDfbIiuYdEtHZTBG08TXEAzyAFzjqL57o5AfMrv4XDqlD5nGxNZ1JW6EQ2l6RXsdP1dGyooaeQQSyPdYufctsBwFwQDY8NLrY0l4WUax8SOVisDGmOSG5p6mOOeIu1EbxfdPeDcLg4uhyallsdjDVubC73LF2Mt6HDb95fx6xy62DtyY2Obiv3X76HbW0a4QEXxPYKknkMlpYi47zmxOAa48TYtNr91lW6aZmqkkrHewzDo6eNscLAxjeAzJPEknMnvKzSS0Ri23qzX2lA9Eqb/APZl+O6bfNV1v25fQso/uR+pScjLLhpnVaPsTkkiYskuyGMei1DHk2jd2H/gPHyNj5KzB1uTVTez0ZhiaPNpNdehdIK9OecOfj+LMo6eWeT1Yml1uLnaNaO8kgeaiTsrkxV3YjHRXhzxTyVlRnU4i8zud+7uerA5NzLgOThyWFNaXfUsqvWy6E3VhUEAQFL7S9J2K0sz430EMAa4gF8c0jXNvkWyghrge5YOTRYopkYx7aWsxlrWSYayaVt+rnp4JxJHfXtXILebTl5rG7fQlJLqfMM6N8TZuVDqXs00kc3o5mZ10ga9rnBjRcA2boSDyB0UqLDki8tldrabEWEwPIlZlJTSjdnhdexD2eOVxcKy5W1Y+7ZYR6VTOa0Xlj+0Z3uAzb5i48bLUxtDnUmlutUbODrcqom9noyn2GxF9ARdeYWj1PRPYusG+Y0OY8F6g88VvjPReZaiWSGaJkNQXl7JYusfHvu3n9WTle97HIi5CixN+56bb0jIG0cEWTYIiwDjuDda2/8ACVyuJNXijo4DaTOn0d4iCx8BPaaTI0c2m28B4HP8ys4fVvFwZhjqeqn5EyXSNAIAgCAi+3+IhkHVA9uYjLlG0gk+ZsPitHH1ctPL1ZuYOnmnm7FZTMXIizpSRq6FWlZtQOVUkWRZceweKdfStBN3wfZO52A7B/ht5gr0WArcyir7rQ4WOpcuq2tnqRHpDqTiNfTYXET1bXNkqHNOmVyPyx3Pi9vJX1PFJRKqayxcyzoowxoa0BrWgNDRoGgWACuKDNAEAQAhAEAQEO2x2Djq3ipppHUWIx5sqost8jQSgesOF9fEZKGjJM4mCdIstLKKPHY/Rpx6tY0fYTN0DjbIA+8MuYZoov3Dj1Rr7d4IIniohs6nqDvXabta855Eey7UefcuDxHC8uXMjs/U7eAxGeOSW69DpbJ7Us6tsVQ4McwBrZHeq5o0BPAjTNW4XGRccs3ZowxOFlmzQR3q3H6eJpc6aN3Jsbg9x8ACtqeIpQV3JGtChUk7JFZ41iTqmZ0jsr5Nb7rBoP8AfElcOvWdWbkzr0qapxyo1qSpdE9r4yWvYbgj/eirhNwkpLczlFSVmWVgG08VSA1xEU2m445OP3CdfDVdyhi4VVbZ9jkVsNKnqtUd5bZrBAcfHNooqUEEh8vCJp7V/ve6PFa1fEwpLXfsX0cPOo9Nu5WeJV755HSSG7ncODRwAHABcOrVlUlmkdinTUI5UajwsEZM0pmq+LKZI+wuUSRMWSTZraUYeZZH3cx0ThuD2pQLx/E9n8y2uHVXCrbujXx1JTp37M7XQ1hjn+kYhP2pal72NceLd68rh3F/Z7urXcpLeTOPWe0UWcrigIAgCAIAgCAIDl7RbPU9fEYqqMSM1B0fG73mO1aVDVyU7FO4rh1dgAez/r8GkJBY64EYJvnYHqH3zDhdpOdgTYVVIKUXGWqZbTm1JSW5z6OujmBdEXFt7WeAHt7nAZX8Ml5nEUHRnl+x6GhWVWGZeZsKguCAID4gN+mxmojFmTStHLeJA8AVdHEVY6KTKpUact4oyqMcqHizp5SDwDt0fy2UyxNWW8mRGhTjtFHPVBcEB8KEGtO1WwZXJGuw5qxmCNDFpjI5sTOY/iOnwH1W5hYKnB1Ze0a2Im5yVNH6M2ZijZSUzYRaJsUYbztujXvve/fddqlJSgmuxx6sXGbT7nTVhWEAQBAEAQBAEAQGMkYcC1wDmuBBa4XBB1BB1CAqXavoydTvNThTbsOctBfVupMBPEahh8jwWrisMq0LdehtYbEulK/QjbHXF8/Aggg8QQcwRoQdF5icXCTjLdHooyUldGSxJCAIAgCAIAgCA8Zgs4mEjQldugnkCVsQWZpFEnZNmpgUO88vdna9j946n4fVbeNnlgqa9oowkbyc2Xj0a13WUpjOsDy38ju0PmXDyW5wypmo5exp8Rp5aubuiWronPCAIAgCAIAgCAIAgCAgnSPgQLfSY2gObYS2HrNOQce8HLwPcuTxPDXjzY7rc6nDsRZ8p+RXi4R2QgCAIAgCAIAgPOULKJizRkCvRSzOjYGizRYa2UVZOTuyaaUVZE+6MKvdqHxnSWO/5mG4+Rct3hU7VHHuvQ1OJQvTUuz9Sz13jiBAEAQBAEAQBAEAQBAedTA2RjmPF2vaWkcwRYqJRUk0yYycWmijcQpDDLJG7WNzmX52OR8xmvI1abpzcX0PU05qcVJdTXVZmEAQBAEAQBAYPUohmjKtiJQzKAqJExJFsnU9XV07uHWNafB/YP8AUssJPJXi/n66EYmOajJfL01LrXqTzQQBAEAQBAEAQBAEAQBAVN0hwbta8j9oyN/nbd/wrznE42r37o7/AA+V6K+TI0uebwQBAEAQBAEBi9SiGaEyviUyERUyIRvwvIsRkRYg94zCovZ3RcldWZfsMgc1rho4Bw8CLr2Cd1c8q1Z2M1JAQBAEAQBAEAQBAEAQFT9IswdWuA9iONp8c3f4l5zick69uyO/w+NqP1ZGVzzeCAIAgCAIAgMXqUQzQmV8SmRjGpZCN+JUSLkXfszLvUlMf3UY8w0D9F6rDO9GH0R5vEq1aS+bOmrygIAgCAIAgCAIAgCA8qmdsbHPed1jAXEngALlYykoptmUYuTSRR+J1hnlkldrI5zrchwHkLDyXkq1R1Jub6np6UFTgoroayrLAgCAIAgCAIDCRSiGaMq2IlEjBilkI3oVRIuiXLsK+9DB3B4+Ejl6TAO+Hj76nAxytXl76HfW4agQBAEAQBAEAQBAEBXPSFtGHk00Ju1p+1cNC4HJg8Dme8DkVxOJYtP9KPn+DscPwuX9SXl+SDrjnVCAIAgCAIAgCA85SsomLNCQq9FLPjVLIRuwKiRdEuHo9P8AyMfc6X+8cvR8O/68fP1OFj/335ehJFumkEAQBAEAQBAEAQEJ252r6q9PTn7U5SSD9mD7LT73fw8dOVj8bk/Thv1fb+zp4LB5v1J7dF3/AKK3XBO0EAQBAeE9WxhAe4NJ0VkKM5q8VcrnVhDSTPZVlh9QBAEB4TlZxMJGk5XopYajCN2BUSLolw9Ho/5GP8Uv945ej4d/14+fqcHH/vvy9CSLdNMIAgCAIAgCAIDgbZY96JD2COvlu1g5c327vqQtPG4nk09N3sbeDw/OnrstyoXOJJJJJJJJJuSTqSV5ltt3Z6FK2iPigkjmM1bnSFoJDW5WBtc8SV2cHRjGmpNas5eJqyc8q2RIWCwA1sALrjt3dzppWRkoJIpik2/K48Ad0eAy/wA13sNDJSSOPXnmqNkjw/8Aso767jfouNXtzZW7nTo/tx+hsKotCA+FCDVncrYIrkzVKuKj61QyUbsCokXRLn2FZahg7w8/GRxXpcArYePvqefxrvXl76HeW2aoQBAEAQBAEB8JtmcgOKApfabFjVVD5PYHYYOUY0+OZ815XF1+dVcunQ9LhqPKpqPXr9TlLWNgICMYzCWSk8H9oH6/NdvBzU6SXbQ5WJg41L9zeix4W7bHX+7ax+Oi1Z8Pd/C9PmXxxqt4keVXjZcCI2lt/aJz8gNFZSwCi7zd/kYVMY2rRVjm0dOZHho46nk3iVuVaqpwcma1Om5yUUS9osABoMl55u7uzspW0PqEhAYSOUpGLZpSuV8UVSZ4rMwMmKGSjeiVEi+JeezsO5S07TkRFFcd+6CV6rDxy0op9keaxEs1WT+bOirikIAgCAIAgCAju3uI9TSPANnzERDwNy7+UH4haWPq8ui7bvQ3MDSz1lfZalRrzJ6EIAgPGpp2yDdeLj5g9xWdOrKm7xMJ04zVpHIlwE+w8EcnDP4hdGPEF/lH7GlLBP8AxZjHgLvae0DuBJ/RTLiEeiZCwUurOvR0bYhZo11cdSufWrTqu8jcp0o01ZGwqi0IDFzlKRFzVmkVsYlcmaxKsKz4pIPSILGRkjqUFOZHsjGsjmMHi4gfqqoxzzUV1ZY5ZYuXYvtrbAAZAZeS9eeWPqAIAgCAIAgCArjpSqrywR+4xzz4uNh/QfiuHxafijHz9/Y7PDIeGUvL39yELkHUCAIAgCAIAgPl0IMHSLJRIbNeSVWKJW5Gu5ysSMGzFSQEBsQNVcmWRRMOj6h62sYfZhDpD4jJvzIPktnh1PPXT7alGOnkotd9C3F6M8+EAQBAEAQBAEBU/SK+9a4e6yMDwsT+q87xN3r+R3+HL9HzIyucbwQBAfEB8LlNiLnwyKbEXPN0ylRIzHk6ZZqJi5Hi6RZqJg2YErIg+IQEBk0KGSjcgaqZMtii1+jbC+qp3SuFnVBuP/W3JvxO8fCy7vDKOSnne79DjcRq5qmRdPUl66RzwgCAIAgCAIAgKq6SIt2sv78cbv6m/ovO8UVq3kd7hzvR8yLLnG+EBi5ylIhs8HzLNRMHI8nTLNRMXI8zIsspjcxLlNiLny6kg+IAgCA+oD2hYq5MzijvbN4QaqdkQuGntPcPZjHrH9B3kLLDUXWqKP3+hFeqqNNy+31LsijDWhrQA1oDQBoABYBepSSVkebbbd2ZqSAgCAIAgCAIAgIH0pUJLYZgPVLo3Hudm3yuHfxLkcWp3jGa6aHV4ZU1lDzK9XDOwfChBqzvVsUVyZrFytsV3MVJAQBAEAQBAEB6RsWLZkkbsMegAJJysNSVS7t2RalYuHYrAfRIbvH28tnP+6ODPLj3kr0eCw3Jp67vf8HBxmI5s9Nlt+SRLdNMIAgCAIAgCAIAgNPGMPbUQyROyEjSL+67Vp8iAVXWpqpBwfUspVHTmproUlWUzonvjkG6+MlpHeP04+a8nUg4ScZbo9PCanFSWzPFywRJpzhXxKpGsrCsIAgCAIAgPKaoaz1jnyGqsp0pT2MJ1Ix3PanIeARoVXUi4OzM4NSV0b0UaolIvSLG2A2Ytu1M474mH+s/p8eS6/D8Ha1Wfl+Tl47F/wDyh5/j8k/XYOSEAQBAEAQBAEAQBAEBFNttl/Sm9bCB6QwWtp1rRwP3hwPl4c7HYPnLNH4l/Jv4LF8p5ZfD6FWvYQSHAggkEEWII1BHArzzTTszupp6o15mLOLMJI03NVyZU0YqSD4gCAIDGV4aCToFlCLnLKiJSUVdnLp4XTPPxJ5BdGpONCHoaUISqzJJBAGgAZALjTm5O7OpCCirIn+xmxpfuzVTbR5FkLhm/kXj3e7jxy16eCwGa06q06L8nOxmNy+Cm9er/BY67ZxwgCAIAgCAIAgCAIAgCAICsemWupqVkLyzeq5nWAYQ0mJvrufztcAcbkcAVo4vBwrK+z7/AJN3C4udJ23Xb8EKo39dEJmNf1TiWB5YQ3fGrb6XC4NXD1KXxLz6Hap1oVfhfl1MXxKtSM3E8nQrNTMMpgYVOYjKOpTMMpk2BRnJynIr3mSQRszsbeLuJ8B/mulh4qlTdSXtGjWbqTyRJHguDvdaOBjpH8d0ceZOgHitBupiJ+FXNxKFCGrsWfsxsQyDdkqLSzCxDB/Zxn/Ee/T6rsYXh8afinq/4Ry8Tj3Pww0X8smC6RzggCAIAgCAIAgCAIAgCAIAgPzTicsuP4vuxkhkjzHG7URUkZN327xd3i8BVbst+FH6Iw3CIaenZTxsaII2BgY4AgjjvX1JOZJ1JKscU1Zlak07o4OK7BU8tzEXU7jwb2o7/hOnkQufW4bSnrHR/wAG9S4jUjpLX1ItXbA1TL7nVzD7rt13wdYfNc+pwytH4bM34cRoy30ORNs5VM1pp/yxl/8ATda0sJXj/gy9Ymi9pL7nm3Aak6U1T5wPHzIUf8at/o/syXXpf7L7o8cfweopad00sZibdrGlzm3L3aWaDfmfJbFPAVcyc1ZFM8ZTs1B3ZudFGxrKtklROX7jXmJjGm29YAuJdra5AytoV1nho1l4tuxzf+RKk/DuXDQUEcDdyFjY28mjU8ydSe8rap04U1lirI1KlSVR3k7myszAIAgCAIAgCAIAgCAIAgCAIAgKk2hwN+CVxxSki66jkD21MDQN+Fry0vfH924DuQNwbA3bjazuZ3urFm4Li8NZCyamkbLE/Rw1B4hw1a4cQc1kYG8gCAIAgKz6dIXmmp3C5jZMd/uc5hDCfmPzBU1tkXUN2a3Qjj7NySjeQ2QOdNHf22EDfaO8EX8HdxUUZdCa0f8AItVXlAQBAEAQBAEAQBAEAQBAEBxNqNqqXDow+qk3S6+5G0b0shGu6weWZsBcXKhuxKTZXdT06RgnqqKZw4GSZjD8Gh31WLmZZD7B06RftKKZo5smY75ENTOMh16Xplw6QWlFVCDkRJDvNt39WXKcyGRkRraqCimNZs9W07mPO9Nhb5N3fAzJjhfZxAz7IG832cuyo+aJ+TLK2H29psTbZh6qpaLvpnkb4HFzD7bO8aZXAWSdzBxsStSQEAQGpiuHx1MUkMzQ6OVpa5t7G3MHgQcweBAUNX0JTad0fn/avZSpwqYPaXmIODoquPKxv2Q4j1H/ACPDiBqyi4s24zU0WZsB0ix1gbBVFsVXkAdI5z93k/7vw5C6FS+jKKlK2q2J+rSoIAgCAIAgCAIAgCAIAgPy30mV0k2J1hmveKV0LGn2YWGzLdxHb/OeapluXR2IwoJCAIDEvHMfEJYHVwvC6tz2OpYKwyNIcySGKW7XcCHtGXjdSkyHY/RfR9iVfJTu/wD1YDBJFa07nRjrmWN3PY09hwtnoDfgrV8ytpX0I3tZ0ssjLo8Pa2ZwuDUSX6oH7jRm/wAchyuqpVexbGj/ALFZYrtNV1JvPUzv17IeWMH5GWb8lS5N7suUYrZHH6sXvYX1vbO/ioM7s34MXnY0tZPOGOFjH1jjG4cjGTukeIS7MbLsaRUElk7EdKEkG7DXl00GQE+bpox9/jI3v9b8SuhVtoymdJPVFy0dWyZjZIntkjeLtewgtcO4hbFzXaseyEBAEAQBAEAQBAEAQHCxzY6hrXb9VSxSyWA6zNshA0Bewgn4qGkyU2jkf8KsK/8AD/8AoqbfDrFGRE52bMXRvhbdKGA/jL3/ANTipshmZuw7FYcz1aChuOJpoifiWqSLnVp8Pij/ALOKKP8ABG1v0CEGygIH0wQ1UlIxlMCYnPPX7r2tJYBdoO8RdpOoHIcLqure2hbRaT1KLkhc3UWt3haxtH2Onc71RfzCA3qfZ+pk9SIu/PGPq5TlfYxzJHRptg8Qk9SlJ7+ugFvjIp5cuxHMj3OnD0V4i7VkEf45hl/ACp5UiOdE6tJ0N1Bt1tTTx89xj5PrurJUX3MXXXYsTYrZJuGxvYyeabrCHEPsGNcBmWMHq345m9grYQylM55iSLMwCAIAgCAI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300" name="Picture 12" descr="http://images.clipartpanda.com/bean-20clip-20art-17739-brown-bean-desig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501008"/>
            <a:ext cx="1008112" cy="1008112"/>
          </a:xfrm>
          <a:prstGeom prst="rect">
            <a:avLst/>
          </a:prstGeom>
          <a:noFill/>
        </p:spPr>
      </p:pic>
      <p:pic>
        <p:nvPicPr>
          <p:cNvPr id="12302" name="Picture 14" descr="https://encrypted-tbn2.gstatic.com/images?q=tbn:ANd9GcRSx-XRrNVB-45B7WVu_24iOjuhVwDVuGRrAiLeYW1UHyTKwrh80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797152"/>
            <a:ext cx="1711077" cy="1639069"/>
          </a:xfrm>
          <a:prstGeom prst="rect">
            <a:avLst/>
          </a:prstGeom>
          <a:noFill/>
        </p:spPr>
      </p:pic>
      <p:pic>
        <p:nvPicPr>
          <p:cNvPr id="12304" name="Picture 16" descr="https://encrypted-tbn3.gstatic.com/images?q=tbn:ANd9GcRSz_Vg7dxUeUSrK4ratVCX6aDFg6dB9L7ozM11AgJQTfB3Dlm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653136"/>
            <a:ext cx="1992635" cy="17270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  <a:cs typeface="Times New Roman" pitchFamily="18" charset="0"/>
              </a:rPr>
              <a:t>Aký je rozdiel medzi ovocím a zeleninou?</a:t>
            </a:r>
            <a:endParaRPr lang="sk-SK" sz="2800" dirty="0">
              <a:solidFill>
                <a:schemeClr val="accent6">
                  <a:lumMod val="75000"/>
                </a:schemeClr>
              </a:solidFill>
              <a:latin typeface="Segoe UI Semibold" pitchFamily="34" charset="0"/>
              <a:cs typeface="Times New Roman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9552" y="1628800"/>
            <a:ext cx="4037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>OVOCIE RASTIE HLAVNE NA STROME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Pochádza z rastliny, ktorá ma semienka 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a  plody</a:t>
            </a: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40962" name="Picture 2" descr="https://encrypted-tbn0.gstatic.com/images?q=tbn:ANd9GcQ3JkSOxGlgCKe1YztXvS8-kcwFkxBQ0_-63OtFiFN0i-lWpV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2736304" cy="331236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355976" y="5661248"/>
            <a:ext cx="459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7030A0"/>
                </a:solidFill>
              </a:rPr>
              <a:t>ZELENINA RASTIE NA ZEMI ALEBO V ZEMI</a:t>
            </a:r>
          </a:p>
          <a:p>
            <a:r>
              <a:rPr lang="sk-SK" b="1" dirty="0" smtClean="0">
                <a:solidFill>
                  <a:srgbClr val="7030A0"/>
                </a:solidFill>
              </a:rPr>
              <a:t>Nie je taká sladká ako ovocie</a:t>
            </a: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40964" name="Picture 4" descr="https://encrypted-tbn1.gstatic.com/images?q=tbn:ANd9GcTVhZfy6J_1B_KnJ4b32RW4j0lFdGsOmyel_NcyOR3W_qFklM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0963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sk-SK" dirty="0" smtClean="0"/>
              <a:t>OVOCIE                          ZELENINA</a:t>
            </a:r>
            <a:endParaRPr lang="sk-SK" dirty="0"/>
          </a:p>
        </p:txBody>
      </p:sp>
      <p:pic>
        <p:nvPicPr>
          <p:cNvPr id="41992" name="Picture 8" descr="https://img1.etsystatic.com/022/0/7967515/il_570xN.502022699_p4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67944" cy="4464496"/>
          </a:xfrm>
          <a:prstGeom prst="rect">
            <a:avLst/>
          </a:prstGeom>
          <a:noFill/>
        </p:spPr>
      </p:pic>
      <p:pic>
        <p:nvPicPr>
          <p:cNvPr id="9218" name="Picture 2" descr="http://freedesignfile.com/upload/2012/07/Glossy_fruit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32048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51520" y="4766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Poznáš naše mená? Vieš, či sme ovocie alebo zelenina?</a:t>
            </a:r>
          </a:p>
          <a:p>
            <a:endParaRPr lang="sk-SK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http://img3.kozzi.com/s1/11/541/247169822471698220110920_vegetables_15_Bo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584176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img4.kozzi.com/s1/11/541/247170402471704020110920_vegetables_12_Bo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http://img3.kozzi.com/s1/11/348/247280692472806920111027_1ves_peac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http://img4.kozzi.com/s1/12/306/247387372473873720120127-4ban-eggplan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764704"/>
            <a:ext cx="2232248" cy="153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http://img4.kozzi.com/s1/11/348/247281152472811520111027_1ves_kiw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http://img3.kozzi.com/s1/11/538/2471185624711856000288_fruit_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293096"/>
            <a:ext cx="1019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http://img4.kozzi.com/s1/11/538/2471170624711706000296_fruit_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1484784"/>
            <a:ext cx="104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http://img4.kozzi.com/s1/11/541/247171442471714420110929_pumpkin_ve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581128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http://img4.kozzi.com/s1/12/306/247384572473845720120123-1ves-avocad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429000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http://img4.kozzi.com/s1/11/541/247170732471707320110925_onion_ves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5157192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http://img3.kozzi.com/s1/11/538/2471186124711861000291_fruit_1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085184"/>
            <a:ext cx="1343025" cy="13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9552" y="692696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</a:rPr>
              <a:t>ZELENINU PESTUJEME PRE:</a:t>
            </a:r>
            <a:endParaRPr lang="sk-SK" sz="2000" b="1" dirty="0">
              <a:solidFill>
                <a:srgbClr val="C0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55576" y="1556792"/>
            <a:ext cx="70028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                                                                                     KOREŇ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LISTY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                                                                           PLOD</a:t>
            </a:r>
          </a:p>
          <a:p>
            <a:r>
              <a:rPr lang="sk-SK" sz="2400" dirty="0" smtClean="0"/>
              <a:t>CIBUĽKU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                                                 KVET</a:t>
            </a:r>
            <a:endParaRPr lang="sk-SK" sz="2400" dirty="0"/>
          </a:p>
        </p:txBody>
      </p:sp>
      <p:pic>
        <p:nvPicPr>
          <p:cNvPr id="7" name="Obrázok 6" descr="http://img3.kozzi.com/s1/11/538/2471180624711806000252_carro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16447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encrypted-tbn3.gstatic.com/images?q=tbn:ANd9GcT9CDbxjI_xuWtVIXEWMOyUhdAPfQSqkJB13j0wOx7o_52vr-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2209800" cy="2066925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RvM_p95Ysems1g-kejZ08ijYFvD6b6FETY_IY29c6m7sIFTM6n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356992"/>
            <a:ext cx="1740024" cy="1524001"/>
          </a:xfrm>
          <a:prstGeom prst="rect">
            <a:avLst/>
          </a:prstGeom>
          <a:noFill/>
        </p:spPr>
      </p:pic>
      <p:pic>
        <p:nvPicPr>
          <p:cNvPr id="10246" name="Picture 6" descr="https://encrypted-tbn1.gstatic.com/images?q=tbn:ANd9GcQYAbb1e1vV3i6e5SaotXfhw3hZCOIMSTaT6Mx8EfLT4iOQykChj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49080"/>
            <a:ext cx="1944216" cy="1584176"/>
          </a:xfrm>
          <a:prstGeom prst="rect">
            <a:avLst/>
          </a:prstGeom>
          <a:noFill/>
        </p:spPr>
      </p:pic>
      <p:pic>
        <p:nvPicPr>
          <p:cNvPr id="10250" name="Picture 10" descr="http://www.goyalsgktimes.com/puzzleImages/Level1/puzzle2/Cauliflow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941168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692696"/>
            <a:ext cx="3210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C00000"/>
                </a:solidFill>
                <a:cs typeface="Times New Roman" pitchFamily="18" charset="0"/>
              </a:rPr>
              <a:t>ČO VYRÁBAME Z OVOCIA?</a:t>
            </a:r>
            <a:endParaRPr lang="sk-SK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43010" name="Picture 2" descr="https://encrypted-tbn0.gstatic.com/images?q=tbn:ANd9GcTNyCyAQMS2pZEW8iXrEBXPNXMHXHS9fQ6Zk_ogPENww85Tox60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1655440" cy="1728192"/>
          </a:xfrm>
          <a:prstGeom prst="rect">
            <a:avLst/>
          </a:prstGeom>
          <a:noFill/>
        </p:spPr>
      </p:pic>
      <p:pic>
        <p:nvPicPr>
          <p:cNvPr id="43012" name="Picture 4" descr="https://encrypted-tbn2.gstatic.com/images?q=tbn:ANd9GcSy3qFujDs22PD7YCq79z5B8eZU4EY2OJ9VlLU8WcDa8bgJey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1799456" cy="1800200"/>
          </a:xfrm>
          <a:prstGeom prst="rect">
            <a:avLst/>
          </a:prstGeom>
          <a:noFill/>
        </p:spPr>
      </p:pic>
      <p:pic>
        <p:nvPicPr>
          <p:cNvPr id="43014" name="Picture 6" descr="https://encrypted-tbn3.gstatic.com/images?q=tbn:ANd9GcTPSeb6PEy3pFZJsyWy8_33omcFN-JME2Nx8DGhl7Aasb7IytVL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1905000" cy="2400301"/>
          </a:xfrm>
          <a:prstGeom prst="rect">
            <a:avLst/>
          </a:prstGeom>
          <a:noFill/>
        </p:spPr>
      </p:pic>
      <p:pic>
        <p:nvPicPr>
          <p:cNvPr id="43016" name="Picture 8" descr="https://encrypted-tbn3.gstatic.com/images?q=tbn:ANd9GcS0X-NOBjnDVQ61_Z9G5QhLK4L012JLqajgRdgfK1IyQtSH65HkuhG53u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933056"/>
            <a:ext cx="838200" cy="2114550"/>
          </a:xfrm>
          <a:prstGeom prst="rect">
            <a:avLst/>
          </a:prstGeom>
          <a:noFill/>
        </p:spPr>
      </p:pic>
      <p:pic>
        <p:nvPicPr>
          <p:cNvPr id="43018" name="Picture 10" descr="https://encrypted-tbn0.gstatic.com/images?q=tbn:ANd9GcSdijCPiQMOmGJCOKZdlc97rtwHOdPWkBe4CyYGm3I9i3btWtIc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140968"/>
            <a:ext cx="1809750" cy="2533651"/>
          </a:xfrm>
          <a:prstGeom prst="rect">
            <a:avLst/>
          </a:prstGeom>
          <a:noFill/>
        </p:spPr>
      </p:pic>
      <p:pic>
        <p:nvPicPr>
          <p:cNvPr id="43020" name="Picture 12" descr="https://encrypted-tbn0.gstatic.com/images?q=tbn:ANd9GcTcsrZ5URthqogg0EKoEiqD5H_66hY4Jp9ySWYg5dw0FhpWp7Nz-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293096"/>
            <a:ext cx="2228850" cy="2047876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539552" y="3284984"/>
            <a:ext cx="12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kompóty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827584" y="6237312"/>
            <a:ext cx="83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nanuky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779912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želé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004048" y="6237312"/>
            <a:ext cx="161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ovocné šťavy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668344" y="609329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zmrzlinu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7884368" y="2636912"/>
            <a:ext cx="72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džemy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494</TotalTime>
  <Words>295</Words>
  <Application>Microsoft Office PowerPoint</Application>
  <PresentationFormat>Prezentácia na obrazovke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Majetok</vt:lpstr>
      <vt:lpstr>Denná téma: ZELENINA A OVOCIE</vt:lpstr>
      <vt:lpstr>Ovocie a zelenina sú pre nás ľudí veľmi dôležité. Obsahujú 5  potrebných látok pre naše telo:   </vt:lpstr>
      <vt:lpstr>Snímka 3</vt:lpstr>
      <vt:lpstr>Ovocie a zelenina  Hruška, hruške tíško šušká, asi máme tučné brušká. Pozrite sa na banán, to je ale chudý pán. Najštíhlejší z nás je tu, iste drží diétu.   Šepká zemiak fazuľke, stretneme sa v polievke. Mrkva kričí na papriku: Najlepšia si na chlebíku! </vt:lpstr>
      <vt:lpstr>Aký je rozdiel medzi ovocím a zeleninou?</vt:lpstr>
      <vt:lpstr>OVOCIE                          ZELENINA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DETI SVETA</dc:title>
  <dc:creator>Marek</dc:creator>
  <cp:lastModifiedBy>skokan</cp:lastModifiedBy>
  <cp:revision>55</cp:revision>
  <dcterms:created xsi:type="dcterms:W3CDTF">2014-06-03T16:13:55Z</dcterms:created>
  <dcterms:modified xsi:type="dcterms:W3CDTF">2014-09-21T11:31:09Z</dcterms:modified>
</cp:coreProperties>
</file>