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6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BA394-AE34-477C-B5CA-14933C76F65E}" type="datetimeFigureOut">
              <a:rPr lang="sk-SK" smtClean="0"/>
              <a:pPr/>
              <a:t>19.10.2010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83B6F-CC39-4A02-84C9-6A48AB8066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ok 4" descr="images 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928670"/>
            <a:ext cx="1500198" cy="1838325"/>
          </a:xfrm>
          <a:prstGeom prst="rect">
            <a:avLst/>
          </a:prstGeom>
        </p:spPr>
      </p:pic>
      <p:pic>
        <p:nvPicPr>
          <p:cNvPr id="8" name="Obrázok 7" descr="Nepojmenovaný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928670"/>
            <a:ext cx="1495425" cy="1895475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714348" y="785795"/>
            <a:ext cx="778674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sk-SK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k-SK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k-SK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k-SK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k-SK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sk-SK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8891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Obrázok 12" descr="Nepojmenovaný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214686"/>
            <a:ext cx="1495425" cy="1895475"/>
          </a:xfrm>
          <a:prstGeom prst="rect">
            <a:avLst/>
          </a:prstGeom>
        </p:spPr>
      </p:pic>
      <p:pic>
        <p:nvPicPr>
          <p:cNvPr id="14" name="Obrázok 13" descr="C:\Users\Martin\Desktop\o49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35756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C:\Users\Martin\Desktop\ov11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14324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15" descr="C:\Users\Martin\Desktop\ov11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21481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ázok 16" descr="C:\Users\Martin\Desktop\ov11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286256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BlokTextu 18"/>
          <p:cNvSpPr txBox="1"/>
          <p:nvPr/>
        </p:nvSpPr>
        <p:spPr>
          <a:xfrm>
            <a:off x="642910" y="1428736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FUČÍ VIETOR</a:t>
            </a:r>
            <a:r>
              <a:rPr lang="sk-SK" sz="32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         </a:t>
            </a:r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PŔCHNE  LÍSTIE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Obrázok 19" descr="Vieto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857232"/>
            <a:ext cx="1643074" cy="1714512"/>
          </a:xfrm>
          <a:prstGeom prst="rect">
            <a:avLst/>
          </a:prstGeom>
        </p:spPr>
      </p:pic>
      <p:sp>
        <p:nvSpPr>
          <p:cNvPr id="21" name="Obdĺžnik 20"/>
          <p:cNvSpPr/>
          <p:nvPr/>
        </p:nvSpPr>
        <p:spPr>
          <a:xfrm>
            <a:off x="1500166" y="2571744"/>
            <a:ext cx="678661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STROMOM BUDE  ZIMA ISTE.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2910" y="2428868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3200" b="1" i="0" u="none" strike="noStrike" normalizeH="0" baseline="0" dirty="0" smtClean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714348" y="3571877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800" b="1" i="0" u="none" strike="noStrike" normalizeH="0" baseline="0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TU MÁŠ,</a:t>
            </a:r>
            <a:r>
              <a:rPr kumimoji="0" lang="sk-SK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sk-SK" sz="2800" b="1" i="0" u="none" strike="noStrike" normalizeH="0" baseline="0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JABLOŇ,</a:t>
            </a:r>
            <a:r>
              <a:rPr kumimoji="0" lang="sk-SK" sz="2800" b="1" i="0" u="none" strike="noStrike" normalizeH="0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sk-SK" sz="2800" b="1" i="0" u="none" strike="noStrike" normalizeH="0" baseline="0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RUKAVIČKY</a:t>
            </a:r>
            <a:r>
              <a:rPr kumimoji="0" lang="sk-SK" sz="3200" b="1" i="0" u="none" strike="noStrike" normalizeH="0" baseline="0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sk-SK" sz="3200" b="1" i="0" u="none" strike="noStrike" normalizeH="0" baseline="0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sk-SK" sz="3200" b="1" i="0" u="none" strike="noStrike" normalizeH="0" baseline="0" dirty="0" smtClean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3428992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25" name="Obdĺžnik 24"/>
          <p:cNvSpPr/>
          <p:nvPr/>
        </p:nvSpPr>
        <p:spPr>
          <a:xfrm>
            <a:off x="2857488" y="5072074"/>
            <a:ext cx="571503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STOKNEM  TI  ICH NA VETVIČKY.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Obrázok 25" descr="1194984720884646590fall_coloured_leaf_geral_01.svg.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2143116"/>
            <a:ext cx="642942" cy="500066"/>
          </a:xfrm>
          <a:prstGeom prst="rect">
            <a:avLst/>
          </a:prstGeom>
        </p:spPr>
      </p:pic>
      <p:pic>
        <p:nvPicPr>
          <p:cNvPr id="27" name="Obrázok 26" descr="1194984720884646590fall_coloured_leaf_geral_01.svg.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6644" y="3071810"/>
            <a:ext cx="636839" cy="461611"/>
          </a:xfrm>
          <a:prstGeom prst="rect">
            <a:avLst/>
          </a:prstGeom>
        </p:spPr>
      </p:pic>
      <p:pic>
        <p:nvPicPr>
          <p:cNvPr id="28" name="Obrázok 27" descr="1194984720884646590fall_coloured_leaf_geral_01.svg.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64" y="4429132"/>
            <a:ext cx="785817" cy="500065"/>
          </a:xfrm>
          <a:prstGeom prst="rect">
            <a:avLst/>
          </a:prstGeom>
        </p:spPr>
      </p:pic>
      <p:pic>
        <p:nvPicPr>
          <p:cNvPr id="29" name="Obrázok 28" descr="1194984720884646590fall_coloured_leaf_geral_01.svg.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4480" y="5429264"/>
            <a:ext cx="636839" cy="461611"/>
          </a:xfrm>
          <a:prstGeom prst="rect">
            <a:avLst/>
          </a:prstGeom>
        </p:spPr>
      </p:pic>
      <p:pic>
        <p:nvPicPr>
          <p:cNvPr id="30" name="Obrázok 29" descr="1194984720884646590fall_coloured_leaf_geral_01.svg.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4357694"/>
            <a:ext cx="636839" cy="461611"/>
          </a:xfrm>
          <a:prstGeom prst="rect">
            <a:avLst/>
          </a:prstGeom>
        </p:spPr>
      </p:pic>
      <p:sp>
        <p:nvSpPr>
          <p:cNvPr id="32" name="BlokTextu 31"/>
          <p:cNvSpPr txBox="1"/>
          <p:nvPr/>
        </p:nvSpPr>
        <p:spPr>
          <a:xfrm>
            <a:off x="928662" y="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7A160C"/>
                </a:solidFill>
              </a:rPr>
              <a:t>K. Bendová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Nepojmenovaný 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14348" y="1214422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ČEREŠNIČKE                               NA NÔŽKY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Obrázok 5" descr="Nepojmenovaný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928670"/>
            <a:ext cx="1781177" cy="2214578"/>
          </a:xfrm>
          <a:prstGeom prst="rect">
            <a:avLst/>
          </a:prstGeom>
        </p:spPr>
      </p:pic>
      <p:pic>
        <p:nvPicPr>
          <p:cNvPr id="7" name="Obrázok 6" descr="C:\Users\Martin\Desktop\ov5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143116"/>
            <a:ext cx="762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C:\Users\Martin\Desktop\ov5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73162">
            <a:off x="3416751" y="2322590"/>
            <a:ext cx="762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C:\Users\Martin\Desktop\ov5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762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4071934" y="2214554"/>
            <a:ext cx="4357718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OBUJEME  PONOŽKY.</a:t>
            </a:r>
          </a:p>
          <a:p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Obrázok 10" descr="C:\Users\Martin\Desktop\o8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928802"/>
            <a:ext cx="904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Nepojmenovaný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714620"/>
            <a:ext cx="1643074" cy="2038351"/>
          </a:xfrm>
          <a:prstGeom prst="rect">
            <a:avLst/>
          </a:prstGeom>
        </p:spPr>
      </p:pic>
      <p:pic>
        <p:nvPicPr>
          <p:cNvPr id="13" name="Obrázok 12" descr="C:\Users\Martin\Desktop\ov7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786190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C:\Users\Martin\Desktop\ov7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3714752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14" descr="C:\Users\Martin\Desktop\o44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2714620"/>
            <a:ext cx="1214446" cy="13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15"/>
          <p:cNvSpPr txBox="1"/>
          <p:nvPr/>
        </p:nvSpPr>
        <p:spPr>
          <a:xfrm>
            <a:off x="1285852" y="350043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ČIAPOČKU BUDE NOSIŤ  HRUŠKA,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14348" y="492919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NEOMRZNÚ                                        HRUŠKE  UŠKÁ.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Obrázok 18" descr="Nepojmenovaný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929066"/>
            <a:ext cx="1643074" cy="2038351"/>
          </a:xfrm>
          <a:prstGeom prst="rect">
            <a:avLst/>
          </a:prstGeom>
        </p:spPr>
      </p:pic>
      <p:pic>
        <p:nvPicPr>
          <p:cNvPr id="20" name="Obrázok 19" descr="C:\Users\Martin\Desktop\ov7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929198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ázok 20" descr="C:\Users\Martin\Desktop\ov7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929198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ázok 21" descr="C:\Users\Martin\Desktop\ov72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071942"/>
            <a:ext cx="704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Nepojmenovaný 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pic>
        <p:nvPicPr>
          <p:cNvPr id="3" name="Obrázok 2" descr="Nepojmenovaný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928670"/>
            <a:ext cx="1781177" cy="221457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642910" y="1357298"/>
            <a:ext cx="771530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NECH AJ                                SLIVKE  DOBRE JE-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Obrázok 4" descr="1194986176821110154la_prugna_architetto_fra_01.svg.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143116"/>
            <a:ext cx="428628" cy="571504"/>
          </a:xfrm>
          <a:prstGeom prst="rect">
            <a:avLst/>
          </a:prstGeom>
        </p:spPr>
      </p:pic>
      <p:pic>
        <p:nvPicPr>
          <p:cNvPr id="6" name="Obrázok 5" descr="1194986176821110154la_prugna_architetto_fra_01.svg.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22456">
            <a:off x="2332504" y="2304391"/>
            <a:ext cx="513400" cy="597992"/>
          </a:xfrm>
          <a:prstGeom prst="rect">
            <a:avLst/>
          </a:prstGeom>
        </p:spPr>
      </p:pic>
      <p:pic>
        <p:nvPicPr>
          <p:cNvPr id="7" name="Obrázok 6" descr="1194986176821110154la_prugna_architetto_fra_01.svg.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142984"/>
            <a:ext cx="357190" cy="357190"/>
          </a:xfrm>
          <a:prstGeom prst="rect">
            <a:avLst/>
          </a:prstGeom>
        </p:spPr>
      </p:pic>
      <p:pic>
        <p:nvPicPr>
          <p:cNvPr id="8" name="Obrázok 7" descr="C:\Users\Martin\Desktop\o2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071678"/>
            <a:ext cx="9286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4857752" y="2285992"/>
            <a:ext cx="40482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PULÓVER   JU  ZOHREJE!</a:t>
            </a:r>
            <a:endParaRPr lang="sk-SK" sz="2800" b="1" dirty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42910" y="3571877"/>
            <a:ext cx="4357718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HOPSARASA  , ČI SOM RÁD! </a:t>
            </a:r>
          </a:p>
          <a:p>
            <a:endParaRPr lang="sk-SK" sz="2800" b="1" dirty="0" smtClean="0">
              <a:ln w="11430"/>
              <a:solidFill>
                <a:srgbClr val="7A160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sk-SK" sz="2800" b="1" dirty="0" smtClean="0">
                <a:ln w="11430"/>
                <a:solidFill>
                  <a:srgbClr val="7A160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OBLIEKOL   SOM CELÝ  SAD!  </a:t>
            </a:r>
          </a:p>
          <a:p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sk-SK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429000"/>
            <a:ext cx="3100377" cy="20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65</Words>
  <Application>Microsoft Office PowerPoint</Application>
  <PresentationFormat>Prezentácia na obrazovke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Motív Office</vt:lpstr>
      <vt:lpstr>Snímka 1</vt:lpstr>
      <vt:lpstr>Snímka 2</vt:lpstr>
      <vt:lpstr>Snímka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Notebook</dc:creator>
  <cp:lastModifiedBy>Notebook</cp:lastModifiedBy>
  <cp:revision>11</cp:revision>
  <dcterms:created xsi:type="dcterms:W3CDTF">2010-10-17T20:59:25Z</dcterms:created>
  <dcterms:modified xsi:type="dcterms:W3CDTF">2010-10-19T15:23:54Z</dcterms:modified>
</cp:coreProperties>
</file>